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452" r:id="rId3"/>
    <p:sldId id="480" r:id="rId4"/>
    <p:sldId id="481" r:id="rId5"/>
    <p:sldId id="482" r:id="rId6"/>
    <p:sldId id="483" r:id="rId7"/>
    <p:sldId id="485" r:id="rId8"/>
    <p:sldId id="484" r:id="rId9"/>
    <p:sldId id="486" r:id="rId10"/>
    <p:sldId id="487" r:id="rId11"/>
    <p:sldId id="488" r:id="rId12"/>
    <p:sldId id="489" r:id="rId13"/>
    <p:sldId id="490" r:id="rId14"/>
    <p:sldId id="491" r:id="rId15"/>
    <p:sldId id="492" r:id="rId16"/>
    <p:sldId id="493" r:id="rId17"/>
    <p:sldId id="495" r:id="rId18"/>
    <p:sldId id="496" r:id="rId19"/>
    <p:sldId id="497" r:id="rId20"/>
    <p:sldId id="498" r:id="rId21"/>
    <p:sldId id="294" r:id="rId22"/>
    <p:sldId id="494" r:id="rId23"/>
  </p:sldIdLst>
  <p:sldSz cx="9144000" cy="6858000" type="screen4x3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1389">
          <p15:clr>
            <a:srgbClr val="A4A3A4"/>
          </p15:clr>
        </p15:guide>
        <p15:guide id="4" orient="horz" pos="3838">
          <p15:clr>
            <a:srgbClr val="A4A3A4"/>
          </p15:clr>
        </p15:guide>
        <p15:guide id="5" orient="horz" pos="709">
          <p15:clr>
            <a:srgbClr val="A4A3A4"/>
          </p15:clr>
        </p15:guide>
        <p15:guide id="6" pos="567">
          <p15:clr>
            <a:srgbClr val="A4A3A4"/>
          </p15:clr>
        </p15:guide>
        <p15:guide id="7" pos="5193">
          <p15:clr>
            <a:srgbClr val="A4A3A4"/>
          </p15:clr>
        </p15:guide>
        <p15:guide id="8" pos="2789">
          <p15:clr>
            <a:srgbClr val="A4A3A4"/>
          </p15:clr>
        </p15:guide>
        <p15:guide id="9" pos="29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FE2"/>
    <a:srgbClr val="202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Objects="1">
      <p:cViewPr varScale="1">
        <p:scale>
          <a:sx n="102" d="100"/>
          <a:sy n="102" d="100"/>
        </p:scale>
        <p:origin x="1384" y="184"/>
      </p:cViewPr>
      <p:guideLst>
        <p:guide orient="horz" pos="799"/>
        <p:guide orient="horz" pos="4110"/>
        <p:guide orient="horz" pos="1389"/>
        <p:guide orient="horz" pos="3838"/>
        <p:guide orient="horz" pos="709"/>
        <p:guide pos="567"/>
        <p:guide pos="5193"/>
        <p:guide pos="2789"/>
        <p:guide pos="2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chemeClr val="bg1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B3BAD304-5C8E-424A-AE43-8E42AD646C8C}" type="presOf" srcId="{B3FD0647-5EC5-054E-ACEE-2F1E63FBA909}" destId="{2F1FBB2E-B488-5C43-8260-09B132B42516}" srcOrd="0" destOrd="0" presId="urn:microsoft.com/office/officeart/2005/8/layout/cycle5"/>
    <dgm:cxn modelId="{DDBC3F19-8EB4-1740-AE59-FD70DEC34669}" type="presOf" srcId="{95FDC188-F1E9-B34E-809B-6CF5F4A58757}" destId="{B933A9FF-AAB8-BB4C-9795-B72D77423776}" srcOrd="0" destOrd="0" presId="urn:microsoft.com/office/officeart/2005/8/layout/cycle5"/>
    <dgm:cxn modelId="{13112D1F-AD5D-F44D-8D58-040A4CC3C87C}" type="presOf" srcId="{1ED79A00-8CB3-1E43-972F-92EEDCEFCB8B}" destId="{46EA532B-61F3-0243-8218-8833718D7AC1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AE276C5A-BBBF-0245-99C1-7D602B5908DC}" type="presOf" srcId="{C4328E86-10D2-544B-92FF-A495D6AFEF11}" destId="{D6511C3D-EB91-BA4D-BE3C-47783A724D02}" srcOrd="0" destOrd="0" presId="urn:microsoft.com/office/officeart/2005/8/layout/cycle5"/>
    <dgm:cxn modelId="{5AB6E178-17EC-924A-879D-4FB71767D757}" type="presOf" srcId="{878A7FBA-2BCD-F64A-A6D4-69AD9D089E34}" destId="{B5DECA40-7818-F94F-BA31-F7540204C8E4}" srcOrd="0" destOrd="0" presId="urn:microsoft.com/office/officeart/2005/8/layout/cycle5"/>
    <dgm:cxn modelId="{04A47D7A-3133-E541-85B5-71A796DA9044}" type="presOf" srcId="{7A91E3E8-8131-7343-A081-AF4FDAB0A98D}" destId="{0AA4E87F-3AFF-FA48-88D2-5D05618492D0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6467CA7D-A4B7-404F-A3E4-9E608516C9ED}" type="presOf" srcId="{D6537561-9575-C640-9409-C70CE05BC503}" destId="{5D17BC72-DFB2-604E-9223-1D2A4D5AD805}" srcOrd="0" destOrd="0" presId="urn:microsoft.com/office/officeart/2005/8/layout/cycle5"/>
    <dgm:cxn modelId="{8963D487-AD3C-4940-A90D-EFDB4A099E85}" type="presOf" srcId="{6DBD73B5-1A88-364E-B2FC-16BBF1CB63CB}" destId="{0AF655EB-4F52-CF45-8BD7-A39F982E03D7}" srcOrd="0" destOrd="0" presId="urn:microsoft.com/office/officeart/2005/8/layout/cycle5"/>
    <dgm:cxn modelId="{D7935692-C2EB-7D47-9BD5-BADF71B1C70B}" type="presOf" srcId="{A88F403C-9845-E94F-87D5-D56AB0330C30}" destId="{888F792C-EBDE-7A49-A131-7BA28E40DCA8}" srcOrd="0" destOrd="0" presId="urn:microsoft.com/office/officeart/2005/8/layout/cycle5"/>
    <dgm:cxn modelId="{C7D14295-E2CE-3843-A857-B10235B21B70}" type="presOf" srcId="{079D5155-42EB-B147-B633-F310169DE90D}" destId="{D641B728-E411-3B41-A20E-DFCE03354912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2A6A10B9-3942-8242-A68D-1751DBC4EA2C}" type="presOf" srcId="{F46118D1-8EF3-6C4C-B99F-1677F2AFEE81}" destId="{94FE9A38-263B-9F4A-A64B-8CCEA2D39ACF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637D36F8-54AF-334B-BA91-DA2BC989A9F5}" type="presOf" srcId="{B76B40F2-F785-EB44-9A53-9CA72F19537F}" destId="{B60233A7-3EA2-A74C-A82C-1B70ADBDBCFA}" srcOrd="0" destOrd="0" presId="urn:microsoft.com/office/officeart/2005/8/layout/cycle5"/>
    <dgm:cxn modelId="{CF733CF8-2BFA-8E48-8D66-9E857A3F3293}" type="presOf" srcId="{EFA9D1F6-79AB-814C-8736-44CDA22DB3CB}" destId="{6ADFD7FF-0CE8-1646-8CA5-C2C33D2D4572}" srcOrd="0" destOrd="0" presId="urn:microsoft.com/office/officeart/2005/8/layout/cycle5"/>
    <dgm:cxn modelId="{22AA0171-59B5-8641-965E-A40ABCB23FA7}" type="presParOf" srcId="{0AF655EB-4F52-CF45-8BD7-A39F982E03D7}" destId="{2F1FBB2E-B488-5C43-8260-09B132B42516}" srcOrd="0" destOrd="0" presId="urn:microsoft.com/office/officeart/2005/8/layout/cycle5"/>
    <dgm:cxn modelId="{AEAD0247-D039-C548-AC3B-2C2640F34163}" type="presParOf" srcId="{0AF655EB-4F52-CF45-8BD7-A39F982E03D7}" destId="{76F5ADCF-CAD0-1A49-A65B-7FE90392616F}" srcOrd="1" destOrd="0" presId="urn:microsoft.com/office/officeart/2005/8/layout/cycle5"/>
    <dgm:cxn modelId="{1019A736-E127-D247-81B5-926AB674DF18}" type="presParOf" srcId="{0AF655EB-4F52-CF45-8BD7-A39F982E03D7}" destId="{888F792C-EBDE-7A49-A131-7BA28E40DCA8}" srcOrd="2" destOrd="0" presId="urn:microsoft.com/office/officeart/2005/8/layout/cycle5"/>
    <dgm:cxn modelId="{16DE2CFE-550E-9843-9F59-944EE6B53FED}" type="presParOf" srcId="{0AF655EB-4F52-CF45-8BD7-A39F982E03D7}" destId="{46EA532B-61F3-0243-8218-8833718D7AC1}" srcOrd="3" destOrd="0" presId="urn:microsoft.com/office/officeart/2005/8/layout/cycle5"/>
    <dgm:cxn modelId="{34E6B500-451A-4344-AB6E-36A98D3CDB6E}" type="presParOf" srcId="{0AF655EB-4F52-CF45-8BD7-A39F982E03D7}" destId="{1E1C0BEB-F014-FA4A-9F72-94075589B8DC}" srcOrd="4" destOrd="0" presId="urn:microsoft.com/office/officeart/2005/8/layout/cycle5"/>
    <dgm:cxn modelId="{57EA275F-50E2-0B41-830C-0F8AC5B55BD4}" type="presParOf" srcId="{0AF655EB-4F52-CF45-8BD7-A39F982E03D7}" destId="{D641B728-E411-3B41-A20E-DFCE03354912}" srcOrd="5" destOrd="0" presId="urn:microsoft.com/office/officeart/2005/8/layout/cycle5"/>
    <dgm:cxn modelId="{A3327637-B082-FF4F-897A-FA08206D047C}" type="presParOf" srcId="{0AF655EB-4F52-CF45-8BD7-A39F982E03D7}" destId="{D6511C3D-EB91-BA4D-BE3C-47783A724D02}" srcOrd="6" destOrd="0" presId="urn:microsoft.com/office/officeart/2005/8/layout/cycle5"/>
    <dgm:cxn modelId="{255AC5EE-CA43-C04C-A124-67D60BCA2177}" type="presParOf" srcId="{0AF655EB-4F52-CF45-8BD7-A39F982E03D7}" destId="{4C3AC293-2D76-F243-8C7E-3DD74C4182C3}" srcOrd="7" destOrd="0" presId="urn:microsoft.com/office/officeart/2005/8/layout/cycle5"/>
    <dgm:cxn modelId="{2C2BA629-CFA5-884E-B700-6BBCAE3B3F7F}" type="presParOf" srcId="{0AF655EB-4F52-CF45-8BD7-A39F982E03D7}" destId="{B5DECA40-7818-F94F-BA31-F7540204C8E4}" srcOrd="8" destOrd="0" presId="urn:microsoft.com/office/officeart/2005/8/layout/cycle5"/>
    <dgm:cxn modelId="{286D8135-0253-C844-A6BD-0238ACF2C6CF}" type="presParOf" srcId="{0AF655EB-4F52-CF45-8BD7-A39F982E03D7}" destId="{B933A9FF-AAB8-BB4C-9795-B72D77423776}" srcOrd="9" destOrd="0" presId="urn:microsoft.com/office/officeart/2005/8/layout/cycle5"/>
    <dgm:cxn modelId="{3FDE4641-2B95-A646-BC87-E7BF6166A4C7}" type="presParOf" srcId="{0AF655EB-4F52-CF45-8BD7-A39F982E03D7}" destId="{BD669F8F-8865-374C-8295-42D520A58C93}" srcOrd="10" destOrd="0" presId="urn:microsoft.com/office/officeart/2005/8/layout/cycle5"/>
    <dgm:cxn modelId="{A2549BCA-BADA-4540-9156-26762D2899ED}" type="presParOf" srcId="{0AF655EB-4F52-CF45-8BD7-A39F982E03D7}" destId="{94FE9A38-263B-9F4A-A64B-8CCEA2D39ACF}" srcOrd="11" destOrd="0" presId="urn:microsoft.com/office/officeart/2005/8/layout/cycle5"/>
    <dgm:cxn modelId="{194EE308-5D79-4A4C-9577-A64D4FE41B2A}" type="presParOf" srcId="{0AF655EB-4F52-CF45-8BD7-A39F982E03D7}" destId="{B60233A7-3EA2-A74C-A82C-1B70ADBDBCFA}" srcOrd="12" destOrd="0" presId="urn:microsoft.com/office/officeart/2005/8/layout/cycle5"/>
    <dgm:cxn modelId="{DA971129-6214-044C-B3D1-E57506B0EB0E}" type="presParOf" srcId="{0AF655EB-4F52-CF45-8BD7-A39F982E03D7}" destId="{3C56AD2C-F313-D347-8228-9615CF06A048}" srcOrd="13" destOrd="0" presId="urn:microsoft.com/office/officeart/2005/8/layout/cycle5"/>
    <dgm:cxn modelId="{D7D04EB4-0DF6-AC40-9714-631A1C6CE94F}" type="presParOf" srcId="{0AF655EB-4F52-CF45-8BD7-A39F982E03D7}" destId="{6ADFD7FF-0CE8-1646-8CA5-C2C33D2D4572}" srcOrd="14" destOrd="0" presId="urn:microsoft.com/office/officeart/2005/8/layout/cycle5"/>
    <dgm:cxn modelId="{5763ED01-A6B3-E040-99C0-3CD53B838C16}" type="presParOf" srcId="{0AF655EB-4F52-CF45-8BD7-A39F982E03D7}" destId="{0AA4E87F-3AFF-FA48-88D2-5D05618492D0}" srcOrd="15" destOrd="0" presId="urn:microsoft.com/office/officeart/2005/8/layout/cycle5"/>
    <dgm:cxn modelId="{8AB60898-348F-6241-AA19-F89019E336A8}" type="presParOf" srcId="{0AF655EB-4F52-CF45-8BD7-A39F982E03D7}" destId="{F4ADEECE-5876-A74D-9B50-6F95BBC48073}" srcOrd="16" destOrd="0" presId="urn:microsoft.com/office/officeart/2005/8/layout/cycle5"/>
    <dgm:cxn modelId="{43FC9343-C561-E249-BC67-CA40AD929659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chemeClr val="bg1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8603A405-82A6-7F43-8BAE-857E0707204B}" type="presOf" srcId="{F46118D1-8EF3-6C4C-B99F-1677F2AFEE81}" destId="{94FE9A38-263B-9F4A-A64B-8CCEA2D39ACF}" srcOrd="0" destOrd="0" presId="urn:microsoft.com/office/officeart/2005/8/layout/cycle5"/>
    <dgm:cxn modelId="{96D48A0C-8A5E-F44E-A8F0-2EC2B9FF640D}" type="presOf" srcId="{079D5155-42EB-B147-B633-F310169DE90D}" destId="{D641B728-E411-3B41-A20E-DFCE03354912}" srcOrd="0" destOrd="0" presId="urn:microsoft.com/office/officeart/2005/8/layout/cycle5"/>
    <dgm:cxn modelId="{D17EF619-361B-0E4A-8931-3758CEC6434B}" type="presOf" srcId="{1ED79A00-8CB3-1E43-972F-92EEDCEFCB8B}" destId="{46EA532B-61F3-0243-8218-8833718D7AC1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D2734953-8503-EC4D-A3B6-F3D6A77ECA51}" type="presOf" srcId="{95FDC188-F1E9-B34E-809B-6CF5F4A58757}" destId="{B933A9FF-AAB8-BB4C-9795-B72D77423776}" srcOrd="0" destOrd="0" presId="urn:microsoft.com/office/officeart/2005/8/layout/cycle5"/>
    <dgm:cxn modelId="{FBB8E755-CA94-EB4D-A966-780386382B78}" type="presOf" srcId="{C4328E86-10D2-544B-92FF-A495D6AFEF11}" destId="{D6511C3D-EB91-BA4D-BE3C-47783A724D02}" srcOrd="0" destOrd="0" presId="urn:microsoft.com/office/officeart/2005/8/layout/cycle5"/>
    <dgm:cxn modelId="{85FC5077-39FC-6144-90CF-7BB225182D97}" type="presOf" srcId="{EFA9D1F6-79AB-814C-8736-44CDA22DB3CB}" destId="{6ADFD7FF-0CE8-1646-8CA5-C2C33D2D4572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12BDA989-C129-EC40-8F25-50B4C4F08CF6}" type="presOf" srcId="{B3FD0647-5EC5-054E-ACEE-2F1E63FBA909}" destId="{2F1FBB2E-B488-5C43-8260-09B132B42516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B12942A6-6519-0F4C-BE36-32D4A0CD5B1F}" type="presOf" srcId="{878A7FBA-2BCD-F64A-A6D4-69AD9D089E34}" destId="{B5DECA40-7818-F94F-BA31-F7540204C8E4}" srcOrd="0" destOrd="0" presId="urn:microsoft.com/office/officeart/2005/8/layout/cycle5"/>
    <dgm:cxn modelId="{44555ABB-4D46-6A4C-A867-D5F683F80E91}" type="presOf" srcId="{A88F403C-9845-E94F-87D5-D56AB0330C30}" destId="{888F792C-EBDE-7A49-A131-7BA28E40DCA8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D55476DC-59D5-AB49-8E03-44D0D34F4001}" type="presOf" srcId="{7A91E3E8-8131-7343-A081-AF4FDAB0A98D}" destId="{0AA4E87F-3AFF-FA48-88D2-5D05618492D0}" srcOrd="0" destOrd="0" presId="urn:microsoft.com/office/officeart/2005/8/layout/cycle5"/>
    <dgm:cxn modelId="{5940E4E1-A8DC-E143-B52F-993E7BF5D308}" type="presOf" srcId="{B76B40F2-F785-EB44-9A53-9CA72F19537F}" destId="{B60233A7-3EA2-A74C-A82C-1B70ADBDBCFA}" srcOrd="0" destOrd="0" presId="urn:microsoft.com/office/officeart/2005/8/layout/cycle5"/>
    <dgm:cxn modelId="{F09787EA-AFE7-D844-8BF2-5553DC61FC32}" type="presOf" srcId="{6DBD73B5-1A88-364E-B2FC-16BBF1CB63CB}" destId="{0AF655EB-4F52-CF45-8BD7-A39F982E03D7}" srcOrd="0" destOrd="0" presId="urn:microsoft.com/office/officeart/2005/8/layout/cycle5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D72E31F6-C8CC-0E48-9937-38DC214DCB50}" type="presOf" srcId="{D6537561-9575-C640-9409-C70CE05BC503}" destId="{5D17BC72-DFB2-604E-9223-1D2A4D5AD805}" srcOrd="0" destOrd="0" presId="urn:microsoft.com/office/officeart/2005/8/layout/cycle5"/>
    <dgm:cxn modelId="{41D32F5A-D408-174F-A28E-618EB13BCE1E}" type="presParOf" srcId="{0AF655EB-4F52-CF45-8BD7-A39F982E03D7}" destId="{2F1FBB2E-B488-5C43-8260-09B132B42516}" srcOrd="0" destOrd="0" presId="urn:microsoft.com/office/officeart/2005/8/layout/cycle5"/>
    <dgm:cxn modelId="{38393864-D4A6-2F49-AB08-839CCB9974AE}" type="presParOf" srcId="{0AF655EB-4F52-CF45-8BD7-A39F982E03D7}" destId="{76F5ADCF-CAD0-1A49-A65B-7FE90392616F}" srcOrd="1" destOrd="0" presId="urn:microsoft.com/office/officeart/2005/8/layout/cycle5"/>
    <dgm:cxn modelId="{80D63E5C-0651-4444-B4F4-F0B19DDA05EE}" type="presParOf" srcId="{0AF655EB-4F52-CF45-8BD7-A39F982E03D7}" destId="{888F792C-EBDE-7A49-A131-7BA28E40DCA8}" srcOrd="2" destOrd="0" presId="urn:microsoft.com/office/officeart/2005/8/layout/cycle5"/>
    <dgm:cxn modelId="{7E5F08A8-14FB-ED47-8323-3EFA7380DA66}" type="presParOf" srcId="{0AF655EB-4F52-CF45-8BD7-A39F982E03D7}" destId="{46EA532B-61F3-0243-8218-8833718D7AC1}" srcOrd="3" destOrd="0" presId="urn:microsoft.com/office/officeart/2005/8/layout/cycle5"/>
    <dgm:cxn modelId="{1D7FB483-7688-9E44-A803-1119C01BC071}" type="presParOf" srcId="{0AF655EB-4F52-CF45-8BD7-A39F982E03D7}" destId="{1E1C0BEB-F014-FA4A-9F72-94075589B8DC}" srcOrd="4" destOrd="0" presId="urn:microsoft.com/office/officeart/2005/8/layout/cycle5"/>
    <dgm:cxn modelId="{1A1D4341-CB2C-4A45-9788-AB6686C191C9}" type="presParOf" srcId="{0AF655EB-4F52-CF45-8BD7-A39F982E03D7}" destId="{D641B728-E411-3B41-A20E-DFCE03354912}" srcOrd="5" destOrd="0" presId="urn:microsoft.com/office/officeart/2005/8/layout/cycle5"/>
    <dgm:cxn modelId="{1A0368C7-1320-8B4B-9981-C190A2E693E1}" type="presParOf" srcId="{0AF655EB-4F52-CF45-8BD7-A39F982E03D7}" destId="{D6511C3D-EB91-BA4D-BE3C-47783A724D02}" srcOrd="6" destOrd="0" presId="urn:microsoft.com/office/officeart/2005/8/layout/cycle5"/>
    <dgm:cxn modelId="{46811455-ED5E-9A45-90C6-D710A57DA414}" type="presParOf" srcId="{0AF655EB-4F52-CF45-8BD7-A39F982E03D7}" destId="{4C3AC293-2D76-F243-8C7E-3DD74C4182C3}" srcOrd="7" destOrd="0" presId="urn:microsoft.com/office/officeart/2005/8/layout/cycle5"/>
    <dgm:cxn modelId="{FB23B1C4-D52C-DE41-AF52-57866C023E15}" type="presParOf" srcId="{0AF655EB-4F52-CF45-8BD7-A39F982E03D7}" destId="{B5DECA40-7818-F94F-BA31-F7540204C8E4}" srcOrd="8" destOrd="0" presId="urn:microsoft.com/office/officeart/2005/8/layout/cycle5"/>
    <dgm:cxn modelId="{FD4528A6-F1EE-8A40-B42A-490CEE308F34}" type="presParOf" srcId="{0AF655EB-4F52-CF45-8BD7-A39F982E03D7}" destId="{B933A9FF-AAB8-BB4C-9795-B72D77423776}" srcOrd="9" destOrd="0" presId="urn:microsoft.com/office/officeart/2005/8/layout/cycle5"/>
    <dgm:cxn modelId="{0DABAC88-838E-634C-8D8A-2A5BDAE3E6C1}" type="presParOf" srcId="{0AF655EB-4F52-CF45-8BD7-A39F982E03D7}" destId="{BD669F8F-8865-374C-8295-42D520A58C93}" srcOrd="10" destOrd="0" presId="urn:microsoft.com/office/officeart/2005/8/layout/cycle5"/>
    <dgm:cxn modelId="{3DC6C0FE-4653-5749-BCE8-B7EB9B608919}" type="presParOf" srcId="{0AF655EB-4F52-CF45-8BD7-A39F982E03D7}" destId="{94FE9A38-263B-9F4A-A64B-8CCEA2D39ACF}" srcOrd="11" destOrd="0" presId="urn:microsoft.com/office/officeart/2005/8/layout/cycle5"/>
    <dgm:cxn modelId="{A54F26E1-75D9-3143-8C43-F86F93AEF995}" type="presParOf" srcId="{0AF655EB-4F52-CF45-8BD7-A39F982E03D7}" destId="{B60233A7-3EA2-A74C-A82C-1B70ADBDBCFA}" srcOrd="12" destOrd="0" presId="urn:microsoft.com/office/officeart/2005/8/layout/cycle5"/>
    <dgm:cxn modelId="{1BF8BCBB-7AE7-5F46-81F3-7DA7FAB35B0A}" type="presParOf" srcId="{0AF655EB-4F52-CF45-8BD7-A39F982E03D7}" destId="{3C56AD2C-F313-D347-8228-9615CF06A048}" srcOrd="13" destOrd="0" presId="urn:microsoft.com/office/officeart/2005/8/layout/cycle5"/>
    <dgm:cxn modelId="{4007296A-5469-B94A-BBBD-ED469D666FE0}" type="presParOf" srcId="{0AF655EB-4F52-CF45-8BD7-A39F982E03D7}" destId="{6ADFD7FF-0CE8-1646-8CA5-C2C33D2D4572}" srcOrd="14" destOrd="0" presId="urn:microsoft.com/office/officeart/2005/8/layout/cycle5"/>
    <dgm:cxn modelId="{366F031C-DB67-594F-977B-20F1798A292C}" type="presParOf" srcId="{0AF655EB-4F52-CF45-8BD7-A39F982E03D7}" destId="{0AA4E87F-3AFF-FA48-88D2-5D05618492D0}" srcOrd="15" destOrd="0" presId="urn:microsoft.com/office/officeart/2005/8/layout/cycle5"/>
    <dgm:cxn modelId="{52B4C4F7-580D-A346-B36D-55CA145AC2F4}" type="presParOf" srcId="{0AF655EB-4F52-CF45-8BD7-A39F982E03D7}" destId="{F4ADEECE-5876-A74D-9B50-6F95BBC48073}" srcOrd="16" destOrd="0" presId="urn:microsoft.com/office/officeart/2005/8/layout/cycle5"/>
    <dgm:cxn modelId="{397F10E1-39F5-214A-92F7-3896BC10B06C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solidFill>
          <a:srgbClr val="FFFF00"/>
        </a:solidFill>
        <a:ln w="38100" cmpd="sng"/>
      </dgm:spPr>
      <dgm:t>
        <a:bodyPr/>
        <a:lstStyle/>
        <a:p>
          <a:r>
            <a:rPr lang="en-US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rgbClr val="000000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chemeClr val="bg1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C4F97B23-2ACD-4742-9E75-1A62189D76BC}" type="presOf" srcId="{1ED79A00-8CB3-1E43-972F-92EEDCEFCB8B}" destId="{46EA532B-61F3-0243-8218-8833718D7AC1}" srcOrd="0" destOrd="0" presId="urn:microsoft.com/office/officeart/2005/8/layout/cycle5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44602056-C9AF-C547-B663-7295BC3EFA2F}" type="presOf" srcId="{7A91E3E8-8131-7343-A081-AF4FDAB0A98D}" destId="{0AA4E87F-3AFF-FA48-88D2-5D05618492D0}" srcOrd="0" destOrd="0" presId="urn:microsoft.com/office/officeart/2005/8/layout/cycle5"/>
    <dgm:cxn modelId="{23937968-7735-A349-B992-13ECE3364FE7}" type="presOf" srcId="{A88F403C-9845-E94F-87D5-D56AB0330C30}" destId="{888F792C-EBDE-7A49-A131-7BA28E40DCA8}" srcOrd="0" destOrd="0" presId="urn:microsoft.com/office/officeart/2005/8/layout/cycle5"/>
    <dgm:cxn modelId="{E76C646B-9FC6-694A-9E0F-5C33370E6628}" type="presOf" srcId="{95FDC188-F1E9-B34E-809B-6CF5F4A58757}" destId="{B933A9FF-AAB8-BB4C-9795-B72D77423776}" srcOrd="0" destOrd="0" presId="urn:microsoft.com/office/officeart/2005/8/layout/cycle5"/>
    <dgm:cxn modelId="{2B27EA6D-1431-084A-AB52-D1F72D4022D7}" type="presOf" srcId="{6DBD73B5-1A88-364E-B2FC-16BBF1CB63CB}" destId="{0AF655EB-4F52-CF45-8BD7-A39F982E03D7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9E7C5D9B-7A41-5144-9C86-24A47008E3F1}" type="presOf" srcId="{C4328E86-10D2-544B-92FF-A495D6AFEF11}" destId="{D6511C3D-EB91-BA4D-BE3C-47783A724D02}" srcOrd="0" destOrd="0" presId="urn:microsoft.com/office/officeart/2005/8/layout/cycle5"/>
    <dgm:cxn modelId="{18F389AF-AF60-4148-B932-EFB3E9A21354}" type="presOf" srcId="{878A7FBA-2BCD-F64A-A6D4-69AD9D089E34}" destId="{B5DECA40-7818-F94F-BA31-F7540204C8E4}" srcOrd="0" destOrd="0" presId="urn:microsoft.com/office/officeart/2005/8/layout/cycle5"/>
    <dgm:cxn modelId="{59467BB8-C9C5-3C43-B549-2EE420D94492}" type="presOf" srcId="{EFA9D1F6-79AB-814C-8736-44CDA22DB3CB}" destId="{6ADFD7FF-0CE8-1646-8CA5-C2C33D2D4572}" srcOrd="0" destOrd="0" presId="urn:microsoft.com/office/officeart/2005/8/layout/cycle5"/>
    <dgm:cxn modelId="{4DA442C4-E1EF-0C4B-ADFD-C195237E875F}" type="presOf" srcId="{079D5155-42EB-B147-B633-F310169DE90D}" destId="{D641B728-E411-3B41-A20E-DFCE03354912}" srcOrd="0" destOrd="0" presId="urn:microsoft.com/office/officeart/2005/8/layout/cycle5"/>
    <dgm:cxn modelId="{154A86CB-D771-EC47-9AE8-4A76A36B1657}" type="presOf" srcId="{F46118D1-8EF3-6C4C-B99F-1677F2AFEE81}" destId="{94FE9A38-263B-9F4A-A64B-8CCEA2D39ACF}" srcOrd="0" destOrd="0" presId="urn:microsoft.com/office/officeart/2005/8/layout/cycle5"/>
    <dgm:cxn modelId="{6E6A75CC-47CB-F44F-B8CD-84C7A313BADE}" type="presOf" srcId="{B3FD0647-5EC5-054E-ACEE-2F1E63FBA909}" destId="{2F1FBB2E-B488-5C43-8260-09B132B42516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5234F3F7-B562-934D-840D-ABE6CE9B9473}" type="presOf" srcId="{B76B40F2-F785-EB44-9A53-9CA72F19537F}" destId="{B60233A7-3EA2-A74C-A82C-1B70ADBDBCFA}" srcOrd="0" destOrd="0" presId="urn:microsoft.com/office/officeart/2005/8/layout/cycle5"/>
    <dgm:cxn modelId="{8144C1FD-A355-DC45-805A-1650C2529D6A}" type="presOf" srcId="{D6537561-9575-C640-9409-C70CE05BC503}" destId="{5D17BC72-DFB2-604E-9223-1D2A4D5AD805}" srcOrd="0" destOrd="0" presId="urn:microsoft.com/office/officeart/2005/8/layout/cycle5"/>
    <dgm:cxn modelId="{B668FB78-7DA8-B24C-8883-19426D8B66EC}" type="presParOf" srcId="{0AF655EB-4F52-CF45-8BD7-A39F982E03D7}" destId="{2F1FBB2E-B488-5C43-8260-09B132B42516}" srcOrd="0" destOrd="0" presId="urn:microsoft.com/office/officeart/2005/8/layout/cycle5"/>
    <dgm:cxn modelId="{B2B46E05-8FA6-0A40-8956-71023F387280}" type="presParOf" srcId="{0AF655EB-4F52-CF45-8BD7-A39F982E03D7}" destId="{76F5ADCF-CAD0-1A49-A65B-7FE90392616F}" srcOrd="1" destOrd="0" presId="urn:microsoft.com/office/officeart/2005/8/layout/cycle5"/>
    <dgm:cxn modelId="{9E3D0195-D84C-8349-BAFE-268C0C5E4CAF}" type="presParOf" srcId="{0AF655EB-4F52-CF45-8BD7-A39F982E03D7}" destId="{888F792C-EBDE-7A49-A131-7BA28E40DCA8}" srcOrd="2" destOrd="0" presId="urn:microsoft.com/office/officeart/2005/8/layout/cycle5"/>
    <dgm:cxn modelId="{34416D92-3A44-EC43-827C-BB98D179346C}" type="presParOf" srcId="{0AF655EB-4F52-CF45-8BD7-A39F982E03D7}" destId="{46EA532B-61F3-0243-8218-8833718D7AC1}" srcOrd="3" destOrd="0" presId="urn:microsoft.com/office/officeart/2005/8/layout/cycle5"/>
    <dgm:cxn modelId="{02275ECD-B197-1848-B20D-09438601B3DD}" type="presParOf" srcId="{0AF655EB-4F52-CF45-8BD7-A39F982E03D7}" destId="{1E1C0BEB-F014-FA4A-9F72-94075589B8DC}" srcOrd="4" destOrd="0" presId="urn:microsoft.com/office/officeart/2005/8/layout/cycle5"/>
    <dgm:cxn modelId="{A1F94547-6155-9445-B53C-F2A1DF4C54F8}" type="presParOf" srcId="{0AF655EB-4F52-CF45-8BD7-A39F982E03D7}" destId="{D641B728-E411-3B41-A20E-DFCE03354912}" srcOrd="5" destOrd="0" presId="urn:microsoft.com/office/officeart/2005/8/layout/cycle5"/>
    <dgm:cxn modelId="{F5546655-0DA1-8C46-87FB-C0FA7A0D2971}" type="presParOf" srcId="{0AF655EB-4F52-CF45-8BD7-A39F982E03D7}" destId="{D6511C3D-EB91-BA4D-BE3C-47783A724D02}" srcOrd="6" destOrd="0" presId="urn:microsoft.com/office/officeart/2005/8/layout/cycle5"/>
    <dgm:cxn modelId="{9ECFEF34-6E0B-4A4B-88E5-5B01756B3107}" type="presParOf" srcId="{0AF655EB-4F52-CF45-8BD7-A39F982E03D7}" destId="{4C3AC293-2D76-F243-8C7E-3DD74C4182C3}" srcOrd="7" destOrd="0" presId="urn:microsoft.com/office/officeart/2005/8/layout/cycle5"/>
    <dgm:cxn modelId="{727FBDB2-FAA3-5443-86CA-E4D61C92EB50}" type="presParOf" srcId="{0AF655EB-4F52-CF45-8BD7-A39F982E03D7}" destId="{B5DECA40-7818-F94F-BA31-F7540204C8E4}" srcOrd="8" destOrd="0" presId="urn:microsoft.com/office/officeart/2005/8/layout/cycle5"/>
    <dgm:cxn modelId="{92748FF8-EC77-CE47-B301-3A5A637205B1}" type="presParOf" srcId="{0AF655EB-4F52-CF45-8BD7-A39F982E03D7}" destId="{B933A9FF-AAB8-BB4C-9795-B72D77423776}" srcOrd="9" destOrd="0" presId="urn:microsoft.com/office/officeart/2005/8/layout/cycle5"/>
    <dgm:cxn modelId="{E196FF16-5F28-184D-98D3-DD0D300F7DE7}" type="presParOf" srcId="{0AF655EB-4F52-CF45-8BD7-A39F982E03D7}" destId="{BD669F8F-8865-374C-8295-42D520A58C93}" srcOrd="10" destOrd="0" presId="urn:microsoft.com/office/officeart/2005/8/layout/cycle5"/>
    <dgm:cxn modelId="{0CD44BA6-A2BD-D04B-9D5C-5BA2E86B6AC5}" type="presParOf" srcId="{0AF655EB-4F52-CF45-8BD7-A39F982E03D7}" destId="{94FE9A38-263B-9F4A-A64B-8CCEA2D39ACF}" srcOrd="11" destOrd="0" presId="urn:microsoft.com/office/officeart/2005/8/layout/cycle5"/>
    <dgm:cxn modelId="{EA3C821D-A848-D945-8D51-1D0B19541A85}" type="presParOf" srcId="{0AF655EB-4F52-CF45-8BD7-A39F982E03D7}" destId="{B60233A7-3EA2-A74C-A82C-1B70ADBDBCFA}" srcOrd="12" destOrd="0" presId="urn:microsoft.com/office/officeart/2005/8/layout/cycle5"/>
    <dgm:cxn modelId="{21BFE573-1540-F541-8CB5-595071DF9509}" type="presParOf" srcId="{0AF655EB-4F52-CF45-8BD7-A39F982E03D7}" destId="{3C56AD2C-F313-D347-8228-9615CF06A048}" srcOrd="13" destOrd="0" presId="urn:microsoft.com/office/officeart/2005/8/layout/cycle5"/>
    <dgm:cxn modelId="{D786534B-D0CF-8844-BE0D-E056AEA0BE32}" type="presParOf" srcId="{0AF655EB-4F52-CF45-8BD7-A39F982E03D7}" destId="{6ADFD7FF-0CE8-1646-8CA5-C2C33D2D4572}" srcOrd="14" destOrd="0" presId="urn:microsoft.com/office/officeart/2005/8/layout/cycle5"/>
    <dgm:cxn modelId="{19AC2D11-8513-8846-B426-977F6D4EA756}" type="presParOf" srcId="{0AF655EB-4F52-CF45-8BD7-A39F982E03D7}" destId="{0AA4E87F-3AFF-FA48-88D2-5D05618492D0}" srcOrd="15" destOrd="0" presId="urn:microsoft.com/office/officeart/2005/8/layout/cycle5"/>
    <dgm:cxn modelId="{D3AE1BF0-6422-BF4A-8246-4378F6CAFE3D}" type="presParOf" srcId="{0AF655EB-4F52-CF45-8BD7-A39F982E03D7}" destId="{F4ADEECE-5876-A74D-9B50-6F95BBC48073}" srcOrd="16" destOrd="0" presId="urn:microsoft.com/office/officeart/2005/8/layout/cycle5"/>
    <dgm:cxn modelId="{6A9F60A2-93FB-B44E-8B17-5C7E46F1B957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solidFill>
          <a:srgbClr val="FFFF00"/>
        </a:solidFill>
        <a:ln w="38100" cmpd="sng"/>
      </dgm:spPr>
      <dgm:t>
        <a:bodyPr/>
        <a:lstStyle/>
        <a:p>
          <a:r>
            <a: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rgbClr val="000000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6AA93B21-9CE8-4A4E-A0AB-D1F44C201FFC}" type="presOf" srcId="{7A91E3E8-8131-7343-A081-AF4FDAB0A98D}" destId="{0AA4E87F-3AFF-FA48-88D2-5D05618492D0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C87CB740-97F6-CE45-9C92-1F3C7459A1A0}" type="presOf" srcId="{878A7FBA-2BCD-F64A-A6D4-69AD9D089E34}" destId="{B5DECA40-7818-F94F-BA31-F7540204C8E4}" srcOrd="0" destOrd="0" presId="urn:microsoft.com/office/officeart/2005/8/layout/cycle5"/>
    <dgm:cxn modelId="{99FBB945-FC4E-3249-BFA6-E77EAC783CBE}" type="presOf" srcId="{F46118D1-8EF3-6C4C-B99F-1677F2AFEE81}" destId="{94FE9A38-263B-9F4A-A64B-8CCEA2D39ACF}" srcOrd="0" destOrd="0" presId="urn:microsoft.com/office/officeart/2005/8/layout/cycle5"/>
    <dgm:cxn modelId="{5DEC4E46-43C8-B941-BEDB-9B61134EF2F8}" type="presOf" srcId="{C4328E86-10D2-544B-92FF-A495D6AFEF11}" destId="{D6511C3D-EB91-BA4D-BE3C-47783A724D02}" srcOrd="0" destOrd="0" presId="urn:microsoft.com/office/officeart/2005/8/layout/cycle5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0B813B49-6D6F-2642-8935-4BBFD0495CE3}" type="presOf" srcId="{079D5155-42EB-B147-B633-F310169DE90D}" destId="{D641B728-E411-3B41-A20E-DFCE03354912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F7BE627E-7602-8741-BE69-BF3DF2D8B83C}" type="presOf" srcId="{6DBD73B5-1A88-364E-B2FC-16BBF1CB63CB}" destId="{0AF655EB-4F52-CF45-8BD7-A39F982E03D7}" srcOrd="0" destOrd="0" presId="urn:microsoft.com/office/officeart/2005/8/layout/cycle5"/>
    <dgm:cxn modelId="{24E0C283-A9B7-AF47-9F77-71E611F01AE7}" type="presOf" srcId="{B76B40F2-F785-EB44-9A53-9CA72F19537F}" destId="{B60233A7-3EA2-A74C-A82C-1B70ADBDBCFA}" srcOrd="0" destOrd="0" presId="urn:microsoft.com/office/officeart/2005/8/layout/cycle5"/>
    <dgm:cxn modelId="{CFEEB384-C100-9D41-85E4-D9910CE3A10B}" type="presOf" srcId="{A88F403C-9845-E94F-87D5-D56AB0330C30}" destId="{888F792C-EBDE-7A49-A131-7BA28E40DCA8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ABF4C39A-7E3A-5945-930B-A2B0B643FE0C}" type="presOf" srcId="{95FDC188-F1E9-B34E-809B-6CF5F4A58757}" destId="{B933A9FF-AAB8-BB4C-9795-B72D77423776}" srcOrd="0" destOrd="0" presId="urn:microsoft.com/office/officeart/2005/8/layout/cycle5"/>
    <dgm:cxn modelId="{E01BEFA0-40CC-F546-83E3-2BDC39C413AE}" type="presOf" srcId="{1ED79A00-8CB3-1E43-972F-92EEDCEFCB8B}" destId="{46EA532B-61F3-0243-8218-8833718D7AC1}" srcOrd="0" destOrd="0" presId="urn:microsoft.com/office/officeart/2005/8/layout/cycle5"/>
    <dgm:cxn modelId="{FF4F0BCD-C90C-1947-977E-C56805D14B28}" type="presOf" srcId="{B3FD0647-5EC5-054E-ACEE-2F1E63FBA909}" destId="{2F1FBB2E-B488-5C43-8260-09B132B42516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5BEDF4E2-8AFA-1549-9288-5E5616CF95E8}" type="presOf" srcId="{D6537561-9575-C640-9409-C70CE05BC503}" destId="{5D17BC72-DFB2-604E-9223-1D2A4D5AD805}" srcOrd="0" destOrd="0" presId="urn:microsoft.com/office/officeart/2005/8/layout/cycle5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7D6B33F8-CE2F-664D-A015-8FF222239653}" type="presOf" srcId="{EFA9D1F6-79AB-814C-8736-44CDA22DB3CB}" destId="{6ADFD7FF-0CE8-1646-8CA5-C2C33D2D4572}" srcOrd="0" destOrd="0" presId="urn:microsoft.com/office/officeart/2005/8/layout/cycle5"/>
    <dgm:cxn modelId="{27F2CB5D-C5B6-5E48-B12C-BDD30FBBA1C5}" type="presParOf" srcId="{0AF655EB-4F52-CF45-8BD7-A39F982E03D7}" destId="{2F1FBB2E-B488-5C43-8260-09B132B42516}" srcOrd="0" destOrd="0" presId="urn:microsoft.com/office/officeart/2005/8/layout/cycle5"/>
    <dgm:cxn modelId="{47D4C811-4F97-C645-9DF8-BF0F4D2CF83B}" type="presParOf" srcId="{0AF655EB-4F52-CF45-8BD7-A39F982E03D7}" destId="{76F5ADCF-CAD0-1A49-A65B-7FE90392616F}" srcOrd="1" destOrd="0" presId="urn:microsoft.com/office/officeart/2005/8/layout/cycle5"/>
    <dgm:cxn modelId="{4C328ABE-7599-9745-8585-EBFF17329BD1}" type="presParOf" srcId="{0AF655EB-4F52-CF45-8BD7-A39F982E03D7}" destId="{888F792C-EBDE-7A49-A131-7BA28E40DCA8}" srcOrd="2" destOrd="0" presId="urn:microsoft.com/office/officeart/2005/8/layout/cycle5"/>
    <dgm:cxn modelId="{DAD204E0-5EFA-5647-BEB8-7B8A3BA476DC}" type="presParOf" srcId="{0AF655EB-4F52-CF45-8BD7-A39F982E03D7}" destId="{46EA532B-61F3-0243-8218-8833718D7AC1}" srcOrd="3" destOrd="0" presId="urn:microsoft.com/office/officeart/2005/8/layout/cycle5"/>
    <dgm:cxn modelId="{5313FC78-E0E0-AF46-A340-8E2C09A184FB}" type="presParOf" srcId="{0AF655EB-4F52-CF45-8BD7-A39F982E03D7}" destId="{1E1C0BEB-F014-FA4A-9F72-94075589B8DC}" srcOrd="4" destOrd="0" presId="urn:microsoft.com/office/officeart/2005/8/layout/cycle5"/>
    <dgm:cxn modelId="{D7641BEB-ADAE-2C4D-AD14-F44441D7894E}" type="presParOf" srcId="{0AF655EB-4F52-CF45-8BD7-A39F982E03D7}" destId="{D641B728-E411-3B41-A20E-DFCE03354912}" srcOrd="5" destOrd="0" presId="urn:microsoft.com/office/officeart/2005/8/layout/cycle5"/>
    <dgm:cxn modelId="{14AC8B8E-8A49-FA48-A143-A969E300F587}" type="presParOf" srcId="{0AF655EB-4F52-CF45-8BD7-A39F982E03D7}" destId="{D6511C3D-EB91-BA4D-BE3C-47783A724D02}" srcOrd="6" destOrd="0" presId="urn:microsoft.com/office/officeart/2005/8/layout/cycle5"/>
    <dgm:cxn modelId="{EAA58EE0-3847-D247-A875-77187E6638D6}" type="presParOf" srcId="{0AF655EB-4F52-CF45-8BD7-A39F982E03D7}" destId="{4C3AC293-2D76-F243-8C7E-3DD74C4182C3}" srcOrd="7" destOrd="0" presId="urn:microsoft.com/office/officeart/2005/8/layout/cycle5"/>
    <dgm:cxn modelId="{6592E398-29C7-414A-BA01-441529B1EE86}" type="presParOf" srcId="{0AF655EB-4F52-CF45-8BD7-A39F982E03D7}" destId="{B5DECA40-7818-F94F-BA31-F7540204C8E4}" srcOrd="8" destOrd="0" presId="urn:microsoft.com/office/officeart/2005/8/layout/cycle5"/>
    <dgm:cxn modelId="{B7916852-0C1C-044C-BFCC-6652E518412D}" type="presParOf" srcId="{0AF655EB-4F52-CF45-8BD7-A39F982E03D7}" destId="{B933A9FF-AAB8-BB4C-9795-B72D77423776}" srcOrd="9" destOrd="0" presId="urn:microsoft.com/office/officeart/2005/8/layout/cycle5"/>
    <dgm:cxn modelId="{27D6B736-4D16-5347-864A-0E2DE4A8B155}" type="presParOf" srcId="{0AF655EB-4F52-CF45-8BD7-A39F982E03D7}" destId="{BD669F8F-8865-374C-8295-42D520A58C93}" srcOrd="10" destOrd="0" presId="urn:microsoft.com/office/officeart/2005/8/layout/cycle5"/>
    <dgm:cxn modelId="{5975D978-9C48-304B-9DFB-54CFAFFE497E}" type="presParOf" srcId="{0AF655EB-4F52-CF45-8BD7-A39F982E03D7}" destId="{94FE9A38-263B-9F4A-A64B-8CCEA2D39ACF}" srcOrd="11" destOrd="0" presId="urn:microsoft.com/office/officeart/2005/8/layout/cycle5"/>
    <dgm:cxn modelId="{60D8F788-F322-944D-ABA2-D3429A2B66AD}" type="presParOf" srcId="{0AF655EB-4F52-CF45-8BD7-A39F982E03D7}" destId="{B60233A7-3EA2-A74C-A82C-1B70ADBDBCFA}" srcOrd="12" destOrd="0" presId="urn:microsoft.com/office/officeart/2005/8/layout/cycle5"/>
    <dgm:cxn modelId="{89A68FA4-CCC0-474D-B776-BBB8A1B16652}" type="presParOf" srcId="{0AF655EB-4F52-CF45-8BD7-A39F982E03D7}" destId="{3C56AD2C-F313-D347-8228-9615CF06A048}" srcOrd="13" destOrd="0" presId="urn:microsoft.com/office/officeart/2005/8/layout/cycle5"/>
    <dgm:cxn modelId="{572A61A7-2E61-FE4A-B4BD-345601D711DE}" type="presParOf" srcId="{0AF655EB-4F52-CF45-8BD7-A39F982E03D7}" destId="{6ADFD7FF-0CE8-1646-8CA5-C2C33D2D4572}" srcOrd="14" destOrd="0" presId="urn:microsoft.com/office/officeart/2005/8/layout/cycle5"/>
    <dgm:cxn modelId="{CDF7E14E-45E3-E446-80DA-BC556A3A5E40}" type="presParOf" srcId="{0AF655EB-4F52-CF45-8BD7-A39F982E03D7}" destId="{0AA4E87F-3AFF-FA48-88D2-5D05618492D0}" srcOrd="15" destOrd="0" presId="urn:microsoft.com/office/officeart/2005/8/layout/cycle5"/>
    <dgm:cxn modelId="{9FE6A792-9734-2C41-B74E-F776E3EBA171}" type="presParOf" srcId="{0AF655EB-4F52-CF45-8BD7-A39F982E03D7}" destId="{F4ADEECE-5876-A74D-9B50-6F95BBC48073}" srcOrd="16" destOrd="0" presId="urn:microsoft.com/office/officeart/2005/8/layout/cycle5"/>
    <dgm:cxn modelId="{EB88D9AA-D095-954B-AFE2-70F268ED1324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solidFill>
          <a:srgbClr val="FFFF00"/>
        </a:solidFill>
        <a:ln w="38100" cmpd="sng"/>
      </dgm:spPr>
      <dgm:t>
        <a:bodyPr/>
        <a:lstStyle/>
        <a:p>
          <a:r>
            <a: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rgbClr val="000000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26F33A0B-60C3-8D4C-8726-F3611B454515}" type="presOf" srcId="{B76B40F2-F785-EB44-9A53-9CA72F19537F}" destId="{B60233A7-3EA2-A74C-A82C-1B70ADBDBCFA}" srcOrd="0" destOrd="0" presId="urn:microsoft.com/office/officeart/2005/8/layout/cycle5"/>
    <dgm:cxn modelId="{F985F90C-BB32-4742-8CF0-0EC698DB2E08}" type="presOf" srcId="{F46118D1-8EF3-6C4C-B99F-1677F2AFEE81}" destId="{94FE9A38-263B-9F4A-A64B-8CCEA2D39ACF}" srcOrd="0" destOrd="0" presId="urn:microsoft.com/office/officeart/2005/8/layout/cycle5"/>
    <dgm:cxn modelId="{1297A01C-45F9-6748-8434-EB2C925A0193}" type="presOf" srcId="{878A7FBA-2BCD-F64A-A6D4-69AD9D089E34}" destId="{B5DECA40-7818-F94F-BA31-F7540204C8E4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DD173725-BAAF-8B49-9554-493CDD12907A}" type="presOf" srcId="{EFA9D1F6-79AB-814C-8736-44CDA22DB3CB}" destId="{6ADFD7FF-0CE8-1646-8CA5-C2C33D2D4572}" srcOrd="0" destOrd="0" presId="urn:microsoft.com/office/officeart/2005/8/layout/cycle5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B501444E-8345-7048-8DBC-4BDA8C79B3CC}" type="presOf" srcId="{B3FD0647-5EC5-054E-ACEE-2F1E63FBA909}" destId="{2F1FBB2E-B488-5C43-8260-09B132B42516}" srcOrd="0" destOrd="0" presId="urn:microsoft.com/office/officeart/2005/8/layout/cycle5"/>
    <dgm:cxn modelId="{7A1E9A57-33B5-BF4C-AE37-22BF98F36630}" type="presOf" srcId="{C4328E86-10D2-544B-92FF-A495D6AFEF11}" destId="{D6511C3D-EB91-BA4D-BE3C-47783A724D02}" srcOrd="0" destOrd="0" presId="urn:microsoft.com/office/officeart/2005/8/layout/cycle5"/>
    <dgm:cxn modelId="{6D161D6E-ED94-A544-9478-03F96A3ABE62}" type="presOf" srcId="{6DBD73B5-1A88-364E-B2FC-16BBF1CB63CB}" destId="{0AF655EB-4F52-CF45-8BD7-A39F982E03D7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ABA96483-9FD7-D144-96E2-BEF9699361F8}" type="presOf" srcId="{95FDC188-F1E9-B34E-809B-6CF5F4A58757}" destId="{B933A9FF-AAB8-BB4C-9795-B72D77423776}" srcOrd="0" destOrd="0" presId="urn:microsoft.com/office/officeart/2005/8/layout/cycle5"/>
    <dgm:cxn modelId="{AD18B989-4712-624C-B778-A28D3C0AF2CD}" type="presOf" srcId="{7A91E3E8-8131-7343-A081-AF4FDAB0A98D}" destId="{0AA4E87F-3AFF-FA48-88D2-5D05618492D0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99093DD3-0F38-C844-9739-4AD04104ED6F}" type="presOf" srcId="{D6537561-9575-C640-9409-C70CE05BC503}" destId="{5D17BC72-DFB2-604E-9223-1D2A4D5AD805}" srcOrd="0" destOrd="0" presId="urn:microsoft.com/office/officeart/2005/8/layout/cycle5"/>
    <dgm:cxn modelId="{1BC4E7D9-BCAD-D342-A405-0B8028BE988F}" type="presOf" srcId="{A88F403C-9845-E94F-87D5-D56AB0330C30}" destId="{888F792C-EBDE-7A49-A131-7BA28E40DCA8}" srcOrd="0" destOrd="0" presId="urn:microsoft.com/office/officeart/2005/8/layout/cycle5"/>
    <dgm:cxn modelId="{FA59AAE3-2CCB-1847-8170-DF35BC69DA98}" type="presOf" srcId="{079D5155-42EB-B147-B633-F310169DE90D}" destId="{D641B728-E411-3B41-A20E-DFCE03354912}" srcOrd="0" destOrd="0" presId="urn:microsoft.com/office/officeart/2005/8/layout/cycle5"/>
    <dgm:cxn modelId="{9B53BEE5-F641-7A43-A90D-77E77F536541}" type="presOf" srcId="{1ED79A00-8CB3-1E43-972F-92EEDCEFCB8B}" destId="{46EA532B-61F3-0243-8218-8833718D7AC1}" srcOrd="0" destOrd="0" presId="urn:microsoft.com/office/officeart/2005/8/layout/cycle5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FBC621F9-2390-0B47-B63F-6557C884428C}" type="presParOf" srcId="{0AF655EB-4F52-CF45-8BD7-A39F982E03D7}" destId="{2F1FBB2E-B488-5C43-8260-09B132B42516}" srcOrd="0" destOrd="0" presId="urn:microsoft.com/office/officeart/2005/8/layout/cycle5"/>
    <dgm:cxn modelId="{20A65B22-3E6A-D84C-B336-B02C66969C51}" type="presParOf" srcId="{0AF655EB-4F52-CF45-8BD7-A39F982E03D7}" destId="{76F5ADCF-CAD0-1A49-A65B-7FE90392616F}" srcOrd="1" destOrd="0" presId="urn:microsoft.com/office/officeart/2005/8/layout/cycle5"/>
    <dgm:cxn modelId="{78D7209E-67EC-6A4E-B955-CDBA77A20D2E}" type="presParOf" srcId="{0AF655EB-4F52-CF45-8BD7-A39F982E03D7}" destId="{888F792C-EBDE-7A49-A131-7BA28E40DCA8}" srcOrd="2" destOrd="0" presId="urn:microsoft.com/office/officeart/2005/8/layout/cycle5"/>
    <dgm:cxn modelId="{38241E11-2BAB-9644-8567-F68EDDB01902}" type="presParOf" srcId="{0AF655EB-4F52-CF45-8BD7-A39F982E03D7}" destId="{46EA532B-61F3-0243-8218-8833718D7AC1}" srcOrd="3" destOrd="0" presId="urn:microsoft.com/office/officeart/2005/8/layout/cycle5"/>
    <dgm:cxn modelId="{D0E890CE-D7FF-EF42-8B9F-83C58391115B}" type="presParOf" srcId="{0AF655EB-4F52-CF45-8BD7-A39F982E03D7}" destId="{1E1C0BEB-F014-FA4A-9F72-94075589B8DC}" srcOrd="4" destOrd="0" presId="urn:microsoft.com/office/officeart/2005/8/layout/cycle5"/>
    <dgm:cxn modelId="{DC637743-5F25-C44E-8135-9A40EA318CCC}" type="presParOf" srcId="{0AF655EB-4F52-CF45-8BD7-A39F982E03D7}" destId="{D641B728-E411-3B41-A20E-DFCE03354912}" srcOrd="5" destOrd="0" presId="urn:microsoft.com/office/officeart/2005/8/layout/cycle5"/>
    <dgm:cxn modelId="{EA014A78-FA60-4644-9985-99ED5B838FC7}" type="presParOf" srcId="{0AF655EB-4F52-CF45-8BD7-A39F982E03D7}" destId="{D6511C3D-EB91-BA4D-BE3C-47783A724D02}" srcOrd="6" destOrd="0" presId="urn:microsoft.com/office/officeart/2005/8/layout/cycle5"/>
    <dgm:cxn modelId="{7BAC55AC-FD3E-FE4B-8A4D-52272933146F}" type="presParOf" srcId="{0AF655EB-4F52-CF45-8BD7-A39F982E03D7}" destId="{4C3AC293-2D76-F243-8C7E-3DD74C4182C3}" srcOrd="7" destOrd="0" presId="urn:microsoft.com/office/officeart/2005/8/layout/cycle5"/>
    <dgm:cxn modelId="{8A8A8675-09D5-744E-814A-614F7CBB98EE}" type="presParOf" srcId="{0AF655EB-4F52-CF45-8BD7-A39F982E03D7}" destId="{B5DECA40-7818-F94F-BA31-F7540204C8E4}" srcOrd="8" destOrd="0" presId="urn:microsoft.com/office/officeart/2005/8/layout/cycle5"/>
    <dgm:cxn modelId="{825EB89B-3B40-0D4D-9F7C-91A7BD74992E}" type="presParOf" srcId="{0AF655EB-4F52-CF45-8BD7-A39F982E03D7}" destId="{B933A9FF-AAB8-BB4C-9795-B72D77423776}" srcOrd="9" destOrd="0" presId="urn:microsoft.com/office/officeart/2005/8/layout/cycle5"/>
    <dgm:cxn modelId="{2A69768F-B916-B34D-B9C5-2E4BB73A4910}" type="presParOf" srcId="{0AF655EB-4F52-CF45-8BD7-A39F982E03D7}" destId="{BD669F8F-8865-374C-8295-42D520A58C93}" srcOrd="10" destOrd="0" presId="urn:microsoft.com/office/officeart/2005/8/layout/cycle5"/>
    <dgm:cxn modelId="{549F53C2-A8AD-924A-9491-C78E5B4C0D6B}" type="presParOf" srcId="{0AF655EB-4F52-CF45-8BD7-A39F982E03D7}" destId="{94FE9A38-263B-9F4A-A64B-8CCEA2D39ACF}" srcOrd="11" destOrd="0" presId="urn:microsoft.com/office/officeart/2005/8/layout/cycle5"/>
    <dgm:cxn modelId="{033FBA32-8D24-7347-8E23-B4D49A3A4A63}" type="presParOf" srcId="{0AF655EB-4F52-CF45-8BD7-A39F982E03D7}" destId="{B60233A7-3EA2-A74C-A82C-1B70ADBDBCFA}" srcOrd="12" destOrd="0" presId="urn:microsoft.com/office/officeart/2005/8/layout/cycle5"/>
    <dgm:cxn modelId="{0F561659-B6D0-4644-B3C8-BD357B81580A}" type="presParOf" srcId="{0AF655EB-4F52-CF45-8BD7-A39F982E03D7}" destId="{3C56AD2C-F313-D347-8228-9615CF06A048}" srcOrd="13" destOrd="0" presId="urn:microsoft.com/office/officeart/2005/8/layout/cycle5"/>
    <dgm:cxn modelId="{84D9B264-1C5E-AF49-A55B-9F486309A7EA}" type="presParOf" srcId="{0AF655EB-4F52-CF45-8BD7-A39F982E03D7}" destId="{6ADFD7FF-0CE8-1646-8CA5-C2C33D2D4572}" srcOrd="14" destOrd="0" presId="urn:microsoft.com/office/officeart/2005/8/layout/cycle5"/>
    <dgm:cxn modelId="{61BCAF20-EF9B-E541-A096-FB4495FB7E5A}" type="presParOf" srcId="{0AF655EB-4F52-CF45-8BD7-A39F982E03D7}" destId="{0AA4E87F-3AFF-FA48-88D2-5D05618492D0}" srcOrd="15" destOrd="0" presId="urn:microsoft.com/office/officeart/2005/8/layout/cycle5"/>
    <dgm:cxn modelId="{B5E3C15B-C7F3-544C-99C5-F4D92DFDB4C2}" type="presParOf" srcId="{0AF655EB-4F52-CF45-8BD7-A39F982E03D7}" destId="{F4ADEECE-5876-A74D-9B50-6F95BBC48073}" srcOrd="16" destOrd="0" presId="urn:microsoft.com/office/officeart/2005/8/layout/cycle5"/>
    <dgm:cxn modelId="{55C7707A-383D-2C49-9779-57CA07493BD7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chemeClr val="bg1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solidFill>
          <a:srgbClr val="FFFF00"/>
        </a:solidFill>
        <a:ln w="38100" cmpd="sng"/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EB46E014-05E6-2443-B90B-714BD6EAECCE}" type="presOf" srcId="{079D5155-42EB-B147-B633-F310169DE90D}" destId="{D641B728-E411-3B41-A20E-DFCE03354912}" srcOrd="0" destOrd="0" presId="urn:microsoft.com/office/officeart/2005/8/layout/cycle5"/>
    <dgm:cxn modelId="{16093215-218C-5940-AC44-3B0CCDA1BC48}" type="presOf" srcId="{D6537561-9575-C640-9409-C70CE05BC503}" destId="{5D17BC72-DFB2-604E-9223-1D2A4D5AD805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8E69BB37-61C9-7440-A94F-CE585C829EFE}" type="presOf" srcId="{95FDC188-F1E9-B34E-809B-6CF5F4A58757}" destId="{B933A9FF-AAB8-BB4C-9795-B72D77423776}" srcOrd="0" destOrd="0" presId="urn:microsoft.com/office/officeart/2005/8/layout/cycle5"/>
    <dgm:cxn modelId="{94AEA93B-AB62-444C-80AE-B34F0D473170}" type="presOf" srcId="{EFA9D1F6-79AB-814C-8736-44CDA22DB3CB}" destId="{6ADFD7FF-0CE8-1646-8CA5-C2C33D2D4572}" srcOrd="0" destOrd="0" presId="urn:microsoft.com/office/officeart/2005/8/layout/cycle5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B0C57653-F291-B644-A585-1D6A1C779C21}" type="presOf" srcId="{C4328E86-10D2-544B-92FF-A495D6AFEF11}" destId="{D6511C3D-EB91-BA4D-BE3C-47783A724D02}" srcOrd="0" destOrd="0" presId="urn:microsoft.com/office/officeart/2005/8/layout/cycle5"/>
    <dgm:cxn modelId="{2E2BEA72-4EBE-7F46-8D57-C56BD038D8AF}" type="presOf" srcId="{B3FD0647-5EC5-054E-ACEE-2F1E63FBA909}" destId="{2F1FBB2E-B488-5C43-8260-09B132B42516}" srcOrd="0" destOrd="0" presId="urn:microsoft.com/office/officeart/2005/8/layout/cycle5"/>
    <dgm:cxn modelId="{24F71C73-D60D-E34B-AC40-F78B1B4E8B50}" type="presOf" srcId="{878A7FBA-2BCD-F64A-A6D4-69AD9D089E34}" destId="{B5DECA40-7818-F94F-BA31-F7540204C8E4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3C15448B-4482-6243-BFCC-E072EFA7580E}" type="presOf" srcId="{7A91E3E8-8131-7343-A081-AF4FDAB0A98D}" destId="{0AA4E87F-3AFF-FA48-88D2-5D05618492D0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819626A4-8966-0F4B-A6FF-FBD87593E9EA}" type="presOf" srcId="{6DBD73B5-1A88-364E-B2FC-16BBF1CB63CB}" destId="{0AF655EB-4F52-CF45-8BD7-A39F982E03D7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229863E3-5BCD-3440-A450-279563FB0197}" type="presOf" srcId="{F46118D1-8EF3-6C4C-B99F-1677F2AFEE81}" destId="{94FE9A38-263B-9F4A-A64B-8CCEA2D39ACF}" srcOrd="0" destOrd="0" presId="urn:microsoft.com/office/officeart/2005/8/layout/cycle5"/>
    <dgm:cxn modelId="{4E31B9ED-6005-0B46-A80D-FAE4FAD156F9}" type="presOf" srcId="{B76B40F2-F785-EB44-9A53-9CA72F19537F}" destId="{B60233A7-3EA2-A74C-A82C-1B70ADBDBCFA}" srcOrd="0" destOrd="0" presId="urn:microsoft.com/office/officeart/2005/8/layout/cycle5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B6DD65FB-A5E1-3842-B4ED-E93C62348277}" type="presOf" srcId="{A88F403C-9845-E94F-87D5-D56AB0330C30}" destId="{888F792C-EBDE-7A49-A131-7BA28E40DCA8}" srcOrd="0" destOrd="0" presId="urn:microsoft.com/office/officeart/2005/8/layout/cycle5"/>
    <dgm:cxn modelId="{649500FF-F906-9841-A317-1F1E85D9E56C}" type="presOf" srcId="{1ED79A00-8CB3-1E43-972F-92EEDCEFCB8B}" destId="{46EA532B-61F3-0243-8218-8833718D7AC1}" srcOrd="0" destOrd="0" presId="urn:microsoft.com/office/officeart/2005/8/layout/cycle5"/>
    <dgm:cxn modelId="{8E422037-C668-D34A-8BD3-7E1F09D11C44}" type="presParOf" srcId="{0AF655EB-4F52-CF45-8BD7-A39F982E03D7}" destId="{2F1FBB2E-B488-5C43-8260-09B132B42516}" srcOrd="0" destOrd="0" presId="urn:microsoft.com/office/officeart/2005/8/layout/cycle5"/>
    <dgm:cxn modelId="{A2D904CE-4A93-2E4E-9498-A15CA107F662}" type="presParOf" srcId="{0AF655EB-4F52-CF45-8BD7-A39F982E03D7}" destId="{76F5ADCF-CAD0-1A49-A65B-7FE90392616F}" srcOrd="1" destOrd="0" presId="urn:microsoft.com/office/officeart/2005/8/layout/cycle5"/>
    <dgm:cxn modelId="{6F6195BD-1B4B-8940-82A5-69508CE52FD8}" type="presParOf" srcId="{0AF655EB-4F52-CF45-8BD7-A39F982E03D7}" destId="{888F792C-EBDE-7A49-A131-7BA28E40DCA8}" srcOrd="2" destOrd="0" presId="urn:microsoft.com/office/officeart/2005/8/layout/cycle5"/>
    <dgm:cxn modelId="{550ABD34-52C6-CE4E-8C6A-880E5F57FE6B}" type="presParOf" srcId="{0AF655EB-4F52-CF45-8BD7-A39F982E03D7}" destId="{46EA532B-61F3-0243-8218-8833718D7AC1}" srcOrd="3" destOrd="0" presId="urn:microsoft.com/office/officeart/2005/8/layout/cycle5"/>
    <dgm:cxn modelId="{032B0E8B-10E9-7E43-8D8C-124872F8C19F}" type="presParOf" srcId="{0AF655EB-4F52-CF45-8BD7-A39F982E03D7}" destId="{1E1C0BEB-F014-FA4A-9F72-94075589B8DC}" srcOrd="4" destOrd="0" presId="urn:microsoft.com/office/officeart/2005/8/layout/cycle5"/>
    <dgm:cxn modelId="{A9EDB01D-F7CF-A442-A015-8057A55DBA62}" type="presParOf" srcId="{0AF655EB-4F52-CF45-8BD7-A39F982E03D7}" destId="{D641B728-E411-3B41-A20E-DFCE03354912}" srcOrd="5" destOrd="0" presId="urn:microsoft.com/office/officeart/2005/8/layout/cycle5"/>
    <dgm:cxn modelId="{D766B30E-EA98-7344-85C1-39928B52869B}" type="presParOf" srcId="{0AF655EB-4F52-CF45-8BD7-A39F982E03D7}" destId="{D6511C3D-EB91-BA4D-BE3C-47783A724D02}" srcOrd="6" destOrd="0" presId="urn:microsoft.com/office/officeart/2005/8/layout/cycle5"/>
    <dgm:cxn modelId="{1CB0008C-7D7D-8145-90F7-910B7831AF38}" type="presParOf" srcId="{0AF655EB-4F52-CF45-8BD7-A39F982E03D7}" destId="{4C3AC293-2D76-F243-8C7E-3DD74C4182C3}" srcOrd="7" destOrd="0" presId="urn:microsoft.com/office/officeart/2005/8/layout/cycle5"/>
    <dgm:cxn modelId="{621B4A4D-5263-AE42-A16B-D834F80E48CE}" type="presParOf" srcId="{0AF655EB-4F52-CF45-8BD7-A39F982E03D7}" destId="{B5DECA40-7818-F94F-BA31-F7540204C8E4}" srcOrd="8" destOrd="0" presId="urn:microsoft.com/office/officeart/2005/8/layout/cycle5"/>
    <dgm:cxn modelId="{E69B4444-7DF7-7B49-A15E-8C5D6FBC11C1}" type="presParOf" srcId="{0AF655EB-4F52-CF45-8BD7-A39F982E03D7}" destId="{B933A9FF-AAB8-BB4C-9795-B72D77423776}" srcOrd="9" destOrd="0" presId="urn:microsoft.com/office/officeart/2005/8/layout/cycle5"/>
    <dgm:cxn modelId="{F0D5BF14-15F8-3348-B474-8C56BF43229C}" type="presParOf" srcId="{0AF655EB-4F52-CF45-8BD7-A39F982E03D7}" destId="{BD669F8F-8865-374C-8295-42D520A58C93}" srcOrd="10" destOrd="0" presId="urn:microsoft.com/office/officeart/2005/8/layout/cycle5"/>
    <dgm:cxn modelId="{C2C425AA-1A6C-634B-AB9A-D6464AE074D3}" type="presParOf" srcId="{0AF655EB-4F52-CF45-8BD7-A39F982E03D7}" destId="{94FE9A38-263B-9F4A-A64B-8CCEA2D39ACF}" srcOrd="11" destOrd="0" presId="urn:microsoft.com/office/officeart/2005/8/layout/cycle5"/>
    <dgm:cxn modelId="{3389BC7C-B910-5F46-8874-C57E9852FEE0}" type="presParOf" srcId="{0AF655EB-4F52-CF45-8BD7-A39F982E03D7}" destId="{B60233A7-3EA2-A74C-A82C-1B70ADBDBCFA}" srcOrd="12" destOrd="0" presId="urn:microsoft.com/office/officeart/2005/8/layout/cycle5"/>
    <dgm:cxn modelId="{BE565929-E3B7-FB45-BD37-2EEC56B84F04}" type="presParOf" srcId="{0AF655EB-4F52-CF45-8BD7-A39F982E03D7}" destId="{3C56AD2C-F313-D347-8228-9615CF06A048}" srcOrd="13" destOrd="0" presId="urn:microsoft.com/office/officeart/2005/8/layout/cycle5"/>
    <dgm:cxn modelId="{B77B4DCE-3756-864A-B8D1-CD553FC13FFB}" type="presParOf" srcId="{0AF655EB-4F52-CF45-8BD7-A39F982E03D7}" destId="{6ADFD7FF-0CE8-1646-8CA5-C2C33D2D4572}" srcOrd="14" destOrd="0" presId="urn:microsoft.com/office/officeart/2005/8/layout/cycle5"/>
    <dgm:cxn modelId="{71FF38EA-87D0-704D-95CE-4DBC1080B12F}" type="presParOf" srcId="{0AF655EB-4F52-CF45-8BD7-A39F982E03D7}" destId="{0AA4E87F-3AFF-FA48-88D2-5D05618492D0}" srcOrd="15" destOrd="0" presId="urn:microsoft.com/office/officeart/2005/8/layout/cycle5"/>
    <dgm:cxn modelId="{3EAD5C97-D861-084C-9A99-BC93FBE4E877}" type="presParOf" srcId="{0AF655EB-4F52-CF45-8BD7-A39F982E03D7}" destId="{F4ADEECE-5876-A74D-9B50-6F95BBC48073}" srcOrd="16" destOrd="0" presId="urn:microsoft.com/office/officeart/2005/8/layout/cycle5"/>
    <dgm:cxn modelId="{5351A6CE-4C19-174E-B2C1-EA80BF9CCEDC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chemeClr val="bg1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solidFill>
          <a:srgbClr val="FFFF00"/>
        </a:solidFill>
        <a:ln w="38100" cmpd="sng"/>
      </dgm:spPr>
      <dgm:t>
        <a:bodyPr/>
        <a:lstStyle/>
        <a:p>
          <a:r>
            <a:rPr lang="en-US">
              <a:solidFill>
                <a:srgbClr val="000000"/>
              </a:solidFill>
            </a:rPr>
            <a:t>Information Retrieval</a:t>
          </a:r>
          <a:endParaRPr lang="en-US" dirty="0">
            <a:solidFill>
              <a:srgbClr val="000000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2B5C540A-3418-1647-B4CB-C38D382234F1}" type="presOf" srcId="{7A91E3E8-8131-7343-A081-AF4FDAB0A98D}" destId="{0AA4E87F-3AFF-FA48-88D2-5D05618492D0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27FA604E-1A12-9C4F-8191-BE5C058D6D39}" type="presOf" srcId="{EFA9D1F6-79AB-814C-8736-44CDA22DB3CB}" destId="{6ADFD7FF-0CE8-1646-8CA5-C2C33D2D4572}" srcOrd="0" destOrd="0" presId="urn:microsoft.com/office/officeart/2005/8/layout/cycle5"/>
    <dgm:cxn modelId="{8EE4F754-1532-714D-B833-CE8C25E72C24}" type="presOf" srcId="{C4328E86-10D2-544B-92FF-A495D6AFEF11}" destId="{D6511C3D-EB91-BA4D-BE3C-47783A724D02}" srcOrd="0" destOrd="0" presId="urn:microsoft.com/office/officeart/2005/8/layout/cycle5"/>
    <dgm:cxn modelId="{D71AC067-88E1-7546-A641-87A8BA293CFD}" type="presOf" srcId="{F46118D1-8EF3-6C4C-B99F-1677F2AFEE81}" destId="{94FE9A38-263B-9F4A-A64B-8CCEA2D39ACF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4DCA7489-CB5F-BA4B-BBF1-39A1E3E31564}" type="presOf" srcId="{A88F403C-9845-E94F-87D5-D56AB0330C30}" destId="{888F792C-EBDE-7A49-A131-7BA28E40DCA8}" srcOrd="0" destOrd="0" presId="urn:microsoft.com/office/officeart/2005/8/layout/cycle5"/>
    <dgm:cxn modelId="{666A628F-3A6F-BC47-9E58-0C927F923DD8}" type="presOf" srcId="{B3FD0647-5EC5-054E-ACEE-2F1E63FBA909}" destId="{2F1FBB2E-B488-5C43-8260-09B132B42516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2FDA8198-1724-8C45-8641-661BDB723E08}" type="presOf" srcId="{B76B40F2-F785-EB44-9A53-9CA72F19537F}" destId="{B60233A7-3EA2-A74C-A82C-1B70ADBDBCFA}" srcOrd="0" destOrd="0" presId="urn:microsoft.com/office/officeart/2005/8/layout/cycle5"/>
    <dgm:cxn modelId="{7997ACA4-17A9-7546-834E-CE99CA20FA2B}" type="presOf" srcId="{95FDC188-F1E9-B34E-809B-6CF5F4A58757}" destId="{B933A9FF-AAB8-BB4C-9795-B72D77423776}" srcOrd="0" destOrd="0" presId="urn:microsoft.com/office/officeart/2005/8/layout/cycle5"/>
    <dgm:cxn modelId="{75D01EAE-652B-8C41-82BA-459E033DD252}" type="presOf" srcId="{079D5155-42EB-B147-B633-F310169DE90D}" destId="{D641B728-E411-3B41-A20E-DFCE03354912}" srcOrd="0" destOrd="0" presId="urn:microsoft.com/office/officeart/2005/8/layout/cycle5"/>
    <dgm:cxn modelId="{A83DD7B1-F6B1-7847-B5CC-2A7C9BBE8DC4}" type="presOf" srcId="{D6537561-9575-C640-9409-C70CE05BC503}" destId="{5D17BC72-DFB2-604E-9223-1D2A4D5AD805}" srcOrd="0" destOrd="0" presId="urn:microsoft.com/office/officeart/2005/8/layout/cycle5"/>
    <dgm:cxn modelId="{038C34C9-ADC6-5D4A-BDA4-27BB38584046}" type="presOf" srcId="{6DBD73B5-1A88-364E-B2FC-16BBF1CB63CB}" destId="{0AF655EB-4F52-CF45-8BD7-A39F982E03D7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A41CEDE0-A2B8-584A-8512-003CA8B22869}" type="presOf" srcId="{1ED79A00-8CB3-1E43-972F-92EEDCEFCB8B}" destId="{46EA532B-61F3-0243-8218-8833718D7AC1}" srcOrd="0" destOrd="0" presId="urn:microsoft.com/office/officeart/2005/8/layout/cycle5"/>
    <dgm:cxn modelId="{25CF9FEB-48A2-884C-82E5-304230B4639C}" type="presOf" srcId="{878A7FBA-2BCD-F64A-A6D4-69AD9D089E34}" destId="{B5DECA40-7818-F94F-BA31-F7540204C8E4}" srcOrd="0" destOrd="0" presId="urn:microsoft.com/office/officeart/2005/8/layout/cycle5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2B2F18DB-86C7-8940-B31F-F075FB7E2AC9}" type="presParOf" srcId="{0AF655EB-4F52-CF45-8BD7-A39F982E03D7}" destId="{2F1FBB2E-B488-5C43-8260-09B132B42516}" srcOrd="0" destOrd="0" presId="urn:microsoft.com/office/officeart/2005/8/layout/cycle5"/>
    <dgm:cxn modelId="{5404AE1C-F4A9-8347-A1AE-820F0D011603}" type="presParOf" srcId="{0AF655EB-4F52-CF45-8BD7-A39F982E03D7}" destId="{76F5ADCF-CAD0-1A49-A65B-7FE90392616F}" srcOrd="1" destOrd="0" presId="urn:microsoft.com/office/officeart/2005/8/layout/cycle5"/>
    <dgm:cxn modelId="{C5F1A7E1-5FB9-0843-8D79-DC728360063D}" type="presParOf" srcId="{0AF655EB-4F52-CF45-8BD7-A39F982E03D7}" destId="{888F792C-EBDE-7A49-A131-7BA28E40DCA8}" srcOrd="2" destOrd="0" presId="urn:microsoft.com/office/officeart/2005/8/layout/cycle5"/>
    <dgm:cxn modelId="{E7FB1E92-83AA-524E-BD30-122FAF2C3DB5}" type="presParOf" srcId="{0AF655EB-4F52-CF45-8BD7-A39F982E03D7}" destId="{46EA532B-61F3-0243-8218-8833718D7AC1}" srcOrd="3" destOrd="0" presId="urn:microsoft.com/office/officeart/2005/8/layout/cycle5"/>
    <dgm:cxn modelId="{34403909-8A04-A540-9AD4-362C203E6644}" type="presParOf" srcId="{0AF655EB-4F52-CF45-8BD7-A39F982E03D7}" destId="{1E1C0BEB-F014-FA4A-9F72-94075589B8DC}" srcOrd="4" destOrd="0" presId="urn:microsoft.com/office/officeart/2005/8/layout/cycle5"/>
    <dgm:cxn modelId="{38B1A40A-F6B7-204B-9E0F-42CEEC01747B}" type="presParOf" srcId="{0AF655EB-4F52-CF45-8BD7-A39F982E03D7}" destId="{D641B728-E411-3B41-A20E-DFCE03354912}" srcOrd="5" destOrd="0" presId="urn:microsoft.com/office/officeart/2005/8/layout/cycle5"/>
    <dgm:cxn modelId="{C85BBD55-2401-0743-BB76-4A3FBA6295EE}" type="presParOf" srcId="{0AF655EB-4F52-CF45-8BD7-A39F982E03D7}" destId="{D6511C3D-EB91-BA4D-BE3C-47783A724D02}" srcOrd="6" destOrd="0" presId="urn:microsoft.com/office/officeart/2005/8/layout/cycle5"/>
    <dgm:cxn modelId="{BDB9B8EA-F94C-5542-8E46-8A23492B9058}" type="presParOf" srcId="{0AF655EB-4F52-CF45-8BD7-A39F982E03D7}" destId="{4C3AC293-2D76-F243-8C7E-3DD74C4182C3}" srcOrd="7" destOrd="0" presId="urn:microsoft.com/office/officeart/2005/8/layout/cycle5"/>
    <dgm:cxn modelId="{07B3C16E-F09F-974B-8454-FA2561D3B034}" type="presParOf" srcId="{0AF655EB-4F52-CF45-8BD7-A39F982E03D7}" destId="{B5DECA40-7818-F94F-BA31-F7540204C8E4}" srcOrd="8" destOrd="0" presId="urn:microsoft.com/office/officeart/2005/8/layout/cycle5"/>
    <dgm:cxn modelId="{07B07A2B-406C-3847-88CE-717ED2388F46}" type="presParOf" srcId="{0AF655EB-4F52-CF45-8BD7-A39F982E03D7}" destId="{B933A9FF-AAB8-BB4C-9795-B72D77423776}" srcOrd="9" destOrd="0" presId="urn:microsoft.com/office/officeart/2005/8/layout/cycle5"/>
    <dgm:cxn modelId="{EB8D59C4-74AA-684A-A9D5-5BE80BADDF5D}" type="presParOf" srcId="{0AF655EB-4F52-CF45-8BD7-A39F982E03D7}" destId="{BD669F8F-8865-374C-8295-42D520A58C93}" srcOrd="10" destOrd="0" presId="urn:microsoft.com/office/officeart/2005/8/layout/cycle5"/>
    <dgm:cxn modelId="{7FA2FEA0-B4BA-3F44-8CF1-7EEA4169FB03}" type="presParOf" srcId="{0AF655EB-4F52-CF45-8BD7-A39F982E03D7}" destId="{94FE9A38-263B-9F4A-A64B-8CCEA2D39ACF}" srcOrd="11" destOrd="0" presId="urn:microsoft.com/office/officeart/2005/8/layout/cycle5"/>
    <dgm:cxn modelId="{D64F33CB-C2F9-C04E-B7F1-91D873918CE0}" type="presParOf" srcId="{0AF655EB-4F52-CF45-8BD7-A39F982E03D7}" destId="{B60233A7-3EA2-A74C-A82C-1B70ADBDBCFA}" srcOrd="12" destOrd="0" presId="urn:microsoft.com/office/officeart/2005/8/layout/cycle5"/>
    <dgm:cxn modelId="{F34C56EC-02D4-5342-8506-1A19DADD5083}" type="presParOf" srcId="{0AF655EB-4F52-CF45-8BD7-A39F982E03D7}" destId="{3C56AD2C-F313-D347-8228-9615CF06A048}" srcOrd="13" destOrd="0" presId="urn:microsoft.com/office/officeart/2005/8/layout/cycle5"/>
    <dgm:cxn modelId="{DBD652A5-4D29-DA4E-8F50-B58E4FEBF2CC}" type="presParOf" srcId="{0AF655EB-4F52-CF45-8BD7-A39F982E03D7}" destId="{6ADFD7FF-0CE8-1646-8CA5-C2C33D2D4572}" srcOrd="14" destOrd="0" presId="urn:microsoft.com/office/officeart/2005/8/layout/cycle5"/>
    <dgm:cxn modelId="{DC32AC53-F735-6445-B4A4-4BAABA9B93E6}" type="presParOf" srcId="{0AF655EB-4F52-CF45-8BD7-A39F982E03D7}" destId="{0AA4E87F-3AFF-FA48-88D2-5D05618492D0}" srcOrd="15" destOrd="0" presId="urn:microsoft.com/office/officeart/2005/8/layout/cycle5"/>
    <dgm:cxn modelId="{EA3D0BC6-CF55-5B46-9962-924A0126CF8E}" type="presParOf" srcId="{0AF655EB-4F52-CF45-8BD7-A39F982E03D7}" destId="{F4ADEECE-5876-A74D-9B50-6F95BBC48073}" srcOrd="16" destOrd="0" presId="urn:microsoft.com/office/officeart/2005/8/layout/cycle5"/>
    <dgm:cxn modelId="{4F790B31-0FB5-174A-888D-521B26362B0F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2501056" y="1969"/>
          <a:ext cx="1093886" cy="7110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2535765" y="36678"/>
        <a:ext cx="1024468" cy="641608"/>
      </dsp:txXfrm>
    </dsp:sp>
    <dsp:sp modelId="{888F792C-EBDE-7A49-A131-7BA28E40DCA8}">
      <dsp:nvSpPr>
        <dsp:cNvPr id="0" name=""/>
        <dsp:cNvSpPr/>
      </dsp:nvSpPr>
      <dsp:spPr>
        <a:xfrm>
          <a:off x="1373462" y="357482"/>
          <a:ext cx="3349074" cy="3349074"/>
        </a:xfrm>
        <a:custGeom>
          <a:avLst/>
          <a:gdLst/>
          <a:ahLst/>
          <a:cxnLst/>
          <a:rect l="0" t="0" r="0" b="0"/>
          <a:pathLst>
            <a:path>
              <a:moveTo>
                <a:pt x="2358957" y="146255"/>
              </a:moveTo>
              <a:arcTo wR="1674537" hR="1674537" stAng="17647474" swAng="92352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3951248" y="839237"/>
          <a:ext cx="1093886" cy="7110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Data Acquisition</a:t>
          </a:r>
        </a:p>
      </dsp:txBody>
      <dsp:txXfrm>
        <a:off x="3985957" y="873946"/>
        <a:ext cx="1024468" cy="641608"/>
      </dsp:txXfrm>
    </dsp:sp>
    <dsp:sp modelId="{D641B728-E411-3B41-A20E-DFCE03354912}">
      <dsp:nvSpPr>
        <dsp:cNvPr id="0" name=""/>
        <dsp:cNvSpPr/>
      </dsp:nvSpPr>
      <dsp:spPr>
        <a:xfrm>
          <a:off x="1373462" y="357482"/>
          <a:ext cx="3349074" cy="3349074"/>
        </a:xfrm>
        <a:custGeom>
          <a:avLst/>
          <a:gdLst/>
          <a:ahLst/>
          <a:cxnLst/>
          <a:rect l="0" t="0" r="0" b="0"/>
          <a:pathLst>
            <a:path>
              <a:moveTo>
                <a:pt x="3322988" y="1380116"/>
              </a:moveTo>
              <a:arcTo wR="1674537" hR="1674537" stAng="20992409" swAng="1215182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3951248" y="2513774"/>
          <a:ext cx="1093886" cy="7110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985957" y="2548483"/>
        <a:ext cx="1024468" cy="641608"/>
      </dsp:txXfrm>
    </dsp:sp>
    <dsp:sp modelId="{B5DECA40-7818-F94F-BA31-F7540204C8E4}">
      <dsp:nvSpPr>
        <dsp:cNvPr id="0" name=""/>
        <dsp:cNvSpPr/>
      </dsp:nvSpPr>
      <dsp:spPr>
        <a:xfrm>
          <a:off x="1373462" y="357482"/>
          <a:ext cx="3349074" cy="3349074"/>
        </a:xfrm>
        <a:custGeom>
          <a:avLst/>
          <a:gdLst/>
          <a:ahLst/>
          <a:cxnLst/>
          <a:rect l="0" t="0" r="0" b="0"/>
          <a:pathLst>
            <a:path>
              <a:moveTo>
                <a:pt x="2740048" y="2966342"/>
              </a:moveTo>
              <a:arcTo wR="1674537" hR="1674537" stAng="3029003" swAng="92352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2501056" y="3351043"/>
          <a:ext cx="1093886" cy="7110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535765" y="3385752"/>
        <a:ext cx="1024468" cy="641608"/>
      </dsp:txXfrm>
    </dsp:sp>
    <dsp:sp modelId="{94FE9A38-263B-9F4A-A64B-8CCEA2D39ACF}">
      <dsp:nvSpPr>
        <dsp:cNvPr id="0" name=""/>
        <dsp:cNvSpPr/>
      </dsp:nvSpPr>
      <dsp:spPr>
        <a:xfrm>
          <a:off x="1373462" y="357482"/>
          <a:ext cx="3349074" cy="3349074"/>
        </a:xfrm>
        <a:custGeom>
          <a:avLst/>
          <a:gdLst/>
          <a:ahLst/>
          <a:cxnLst/>
          <a:rect l="0" t="0" r="0" b="0"/>
          <a:pathLst>
            <a:path>
              <a:moveTo>
                <a:pt x="990117" y="3202818"/>
              </a:moveTo>
              <a:arcTo wR="1674537" hR="1674537" stAng="6847474" swAng="92352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1050864" y="2513774"/>
          <a:ext cx="1093886" cy="7110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Data Processing</a:t>
          </a:r>
        </a:p>
      </dsp:txBody>
      <dsp:txXfrm>
        <a:off x="1085573" y="2548483"/>
        <a:ext cx="1024468" cy="641608"/>
      </dsp:txXfrm>
    </dsp:sp>
    <dsp:sp modelId="{6ADFD7FF-0CE8-1646-8CA5-C2C33D2D4572}">
      <dsp:nvSpPr>
        <dsp:cNvPr id="0" name=""/>
        <dsp:cNvSpPr/>
      </dsp:nvSpPr>
      <dsp:spPr>
        <a:xfrm>
          <a:off x="1373462" y="357482"/>
          <a:ext cx="3349074" cy="3349074"/>
        </a:xfrm>
        <a:custGeom>
          <a:avLst/>
          <a:gdLst/>
          <a:ahLst/>
          <a:cxnLst/>
          <a:rect l="0" t="0" r="0" b="0"/>
          <a:pathLst>
            <a:path>
              <a:moveTo>
                <a:pt x="26086" y="1968958"/>
              </a:moveTo>
              <a:arcTo wR="1674537" hR="1674537" stAng="10192409" swAng="1215182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1050864" y="839237"/>
          <a:ext cx="1093886" cy="7110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bg1"/>
              </a:solidFill>
            </a:rPr>
            <a:t>Information Retrieval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085573" y="873946"/>
        <a:ext cx="1024468" cy="641608"/>
      </dsp:txXfrm>
    </dsp:sp>
    <dsp:sp modelId="{5D17BC72-DFB2-604E-9223-1D2A4D5AD805}">
      <dsp:nvSpPr>
        <dsp:cNvPr id="0" name=""/>
        <dsp:cNvSpPr/>
      </dsp:nvSpPr>
      <dsp:spPr>
        <a:xfrm>
          <a:off x="1373462" y="357482"/>
          <a:ext cx="3349074" cy="3349074"/>
        </a:xfrm>
        <a:custGeom>
          <a:avLst/>
          <a:gdLst/>
          <a:ahLst/>
          <a:cxnLst/>
          <a:rect l="0" t="0" r="0" b="0"/>
          <a:pathLst>
            <a:path>
              <a:moveTo>
                <a:pt x="609026" y="382732"/>
              </a:moveTo>
              <a:arcTo wR="1674537" hR="1674537" stAng="13829003" swAng="92352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1391499" y="326"/>
          <a:ext cx="601550" cy="3910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1410586" y="19413"/>
        <a:ext cx="563376" cy="352834"/>
      </dsp:txXfrm>
    </dsp:sp>
    <dsp:sp modelId="{888F792C-EBDE-7A49-A131-7BA28E40DCA8}">
      <dsp:nvSpPr>
        <dsp:cNvPr id="0" name=""/>
        <dsp:cNvSpPr/>
      </dsp:nvSpPr>
      <dsp:spPr>
        <a:xfrm>
          <a:off x="771180" y="195830"/>
          <a:ext cx="1842189" cy="1842189"/>
        </a:xfrm>
        <a:custGeom>
          <a:avLst/>
          <a:gdLst/>
          <a:ahLst/>
          <a:cxnLst/>
          <a:rect l="0" t="0" r="0" b="0"/>
          <a:pathLst>
            <a:path>
              <a:moveTo>
                <a:pt x="1297519" y="80428"/>
              </a:moveTo>
              <a:arcTo wR="921094" hR="921094" stAng="17647284" swAng="92386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2189190" y="460874"/>
          <a:ext cx="601550" cy="3910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bg1"/>
              </a:solidFill>
            </a:rPr>
            <a:t>Data Acquisition</a:t>
          </a:r>
        </a:p>
      </dsp:txBody>
      <dsp:txXfrm>
        <a:off x="2208277" y="479961"/>
        <a:ext cx="563376" cy="352834"/>
      </dsp:txXfrm>
    </dsp:sp>
    <dsp:sp modelId="{D641B728-E411-3B41-A20E-DFCE03354912}">
      <dsp:nvSpPr>
        <dsp:cNvPr id="0" name=""/>
        <dsp:cNvSpPr/>
      </dsp:nvSpPr>
      <dsp:spPr>
        <a:xfrm>
          <a:off x="771180" y="195830"/>
          <a:ext cx="1842189" cy="1842189"/>
        </a:xfrm>
        <a:custGeom>
          <a:avLst/>
          <a:gdLst/>
          <a:ahLst/>
          <a:cxnLst/>
          <a:rect l="0" t="0" r="0" b="0"/>
          <a:pathLst>
            <a:path>
              <a:moveTo>
                <a:pt x="1827835" y="759114"/>
              </a:moveTo>
              <a:arcTo wR="921094" hR="921094" stAng="20992291" swAng="1215419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2189190" y="1381968"/>
          <a:ext cx="601550" cy="3910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600" kern="1200" dirty="0">
            <a:solidFill>
              <a:schemeClr val="bg1"/>
            </a:solidFill>
          </a:endParaRPr>
        </a:p>
      </dsp:txBody>
      <dsp:txXfrm>
        <a:off x="2208277" y="1401055"/>
        <a:ext cx="563376" cy="352834"/>
      </dsp:txXfrm>
    </dsp:sp>
    <dsp:sp modelId="{B5DECA40-7818-F94F-BA31-F7540204C8E4}">
      <dsp:nvSpPr>
        <dsp:cNvPr id="0" name=""/>
        <dsp:cNvSpPr/>
      </dsp:nvSpPr>
      <dsp:spPr>
        <a:xfrm>
          <a:off x="771180" y="195830"/>
          <a:ext cx="1842189" cy="1842189"/>
        </a:xfrm>
        <a:custGeom>
          <a:avLst/>
          <a:gdLst/>
          <a:ahLst/>
          <a:cxnLst/>
          <a:rect l="0" t="0" r="0" b="0"/>
          <a:pathLst>
            <a:path>
              <a:moveTo>
                <a:pt x="1507220" y="1631638"/>
              </a:moveTo>
              <a:arcTo wR="921094" hR="921094" stAng="3028851" swAng="92386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1391499" y="1842516"/>
          <a:ext cx="601550" cy="3910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600" kern="1200" dirty="0">
            <a:solidFill>
              <a:schemeClr val="bg1"/>
            </a:solidFill>
          </a:endParaRPr>
        </a:p>
      </dsp:txBody>
      <dsp:txXfrm>
        <a:off x="1410586" y="1861603"/>
        <a:ext cx="563376" cy="352834"/>
      </dsp:txXfrm>
    </dsp:sp>
    <dsp:sp modelId="{94FE9A38-263B-9F4A-A64B-8CCEA2D39ACF}">
      <dsp:nvSpPr>
        <dsp:cNvPr id="0" name=""/>
        <dsp:cNvSpPr/>
      </dsp:nvSpPr>
      <dsp:spPr>
        <a:xfrm>
          <a:off x="771180" y="195830"/>
          <a:ext cx="1842189" cy="1842189"/>
        </a:xfrm>
        <a:custGeom>
          <a:avLst/>
          <a:gdLst/>
          <a:ahLst/>
          <a:cxnLst/>
          <a:rect l="0" t="0" r="0" b="0"/>
          <a:pathLst>
            <a:path>
              <a:moveTo>
                <a:pt x="544669" y="1761760"/>
              </a:moveTo>
              <a:arcTo wR="921094" hR="921094" stAng="6847284" swAng="92386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593808" y="1381968"/>
          <a:ext cx="601550" cy="3910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bg1"/>
              </a:solidFill>
            </a:rPr>
            <a:t>Data Processing</a:t>
          </a:r>
        </a:p>
      </dsp:txBody>
      <dsp:txXfrm>
        <a:off x="612895" y="1401055"/>
        <a:ext cx="563376" cy="352834"/>
      </dsp:txXfrm>
    </dsp:sp>
    <dsp:sp modelId="{6ADFD7FF-0CE8-1646-8CA5-C2C33D2D4572}">
      <dsp:nvSpPr>
        <dsp:cNvPr id="0" name=""/>
        <dsp:cNvSpPr/>
      </dsp:nvSpPr>
      <dsp:spPr>
        <a:xfrm>
          <a:off x="771180" y="195830"/>
          <a:ext cx="1842189" cy="1842189"/>
        </a:xfrm>
        <a:custGeom>
          <a:avLst/>
          <a:gdLst/>
          <a:ahLst/>
          <a:cxnLst/>
          <a:rect l="0" t="0" r="0" b="0"/>
          <a:pathLst>
            <a:path>
              <a:moveTo>
                <a:pt x="14354" y="1083074"/>
              </a:moveTo>
              <a:arcTo wR="921094" hR="921094" stAng="10192291" swAng="1215419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593808" y="460874"/>
          <a:ext cx="601550" cy="3910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>
              <a:solidFill>
                <a:schemeClr val="bg1"/>
              </a:solidFill>
            </a:rPr>
            <a:t>Information Retrieval</a:t>
          </a:r>
          <a:endParaRPr lang="en-US" sz="600" kern="1200" dirty="0">
            <a:solidFill>
              <a:schemeClr val="bg1"/>
            </a:solidFill>
          </a:endParaRPr>
        </a:p>
      </dsp:txBody>
      <dsp:txXfrm>
        <a:off x="612895" y="479961"/>
        <a:ext cx="563376" cy="352834"/>
      </dsp:txXfrm>
    </dsp:sp>
    <dsp:sp modelId="{5D17BC72-DFB2-604E-9223-1D2A4D5AD805}">
      <dsp:nvSpPr>
        <dsp:cNvPr id="0" name=""/>
        <dsp:cNvSpPr/>
      </dsp:nvSpPr>
      <dsp:spPr>
        <a:xfrm>
          <a:off x="771180" y="195830"/>
          <a:ext cx="1842189" cy="1842189"/>
        </a:xfrm>
        <a:custGeom>
          <a:avLst/>
          <a:gdLst/>
          <a:ahLst/>
          <a:cxnLst/>
          <a:rect l="0" t="0" r="0" b="0"/>
          <a:pathLst>
            <a:path>
              <a:moveTo>
                <a:pt x="334968" y="210551"/>
              </a:moveTo>
              <a:arcTo wR="921094" hR="921094" stAng="13828851" swAng="92386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1021433" y="222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1035444" y="14233"/>
        <a:ext cx="413548" cy="258998"/>
      </dsp:txXfrm>
    </dsp:sp>
    <dsp:sp modelId="{888F792C-EBDE-7A49-A131-7BA28E40DCA8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952350" y="59038"/>
              </a:moveTo>
              <a:arcTo wR="676051" hR="676051" stAng="17647374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1606911" y="338248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Acquisition</a:t>
          </a:r>
        </a:p>
      </dsp:txBody>
      <dsp:txXfrm>
        <a:off x="1620922" y="352259"/>
        <a:ext cx="413548" cy="258998"/>
      </dsp:txXfrm>
    </dsp:sp>
    <dsp:sp modelId="{D641B728-E411-3B41-A20E-DFCE03354912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341569" y="557174"/>
              </a:moveTo>
              <a:arcTo wR="676051" hR="676051" stAng="20992347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1606911" y="1014300"/>
          <a:ext cx="441570" cy="287020"/>
        </a:xfrm>
        <a:prstGeom prst="roundRect">
          <a:avLst/>
        </a:prstGeom>
        <a:solidFill>
          <a:srgbClr val="FFFF00"/>
        </a:soli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500" kern="1200" dirty="0">
            <a:solidFill>
              <a:srgbClr val="000000"/>
            </a:solidFill>
          </a:endParaRPr>
        </a:p>
      </dsp:txBody>
      <dsp:txXfrm>
        <a:off x="1620922" y="1028311"/>
        <a:ext cx="413548" cy="258998"/>
      </dsp:txXfrm>
    </dsp:sp>
    <dsp:sp modelId="{B5DECA40-7818-F94F-BA31-F7540204C8E4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106236" y="1197574"/>
              </a:moveTo>
              <a:arcTo wR="676051" hR="676051" stAng="3028923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1021433" y="1352325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035444" y="1366336"/>
        <a:ext cx="413548" cy="258998"/>
      </dsp:txXfrm>
    </dsp:sp>
    <dsp:sp modelId="{94FE9A38-263B-9F4A-A64B-8CCEA2D39ACF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399752" y="1293064"/>
              </a:moveTo>
              <a:arcTo wR="676051" hR="676051" stAng="6847374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435956" y="1014300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Processing</a:t>
          </a:r>
        </a:p>
      </dsp:txBody>
      <dsp:txXfrm>
        <a:off x="449967" y="1028311"/>
        <a:ext cx="413548" cy="258998"/>
      </dsp:txXfrm>
    </dsp:sp>
    <dsp:sp modelId="{6ADFD7FF-0CE8-1646-8CA5-C2C33D2D4572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0533" y="794928"/>
              </a:moveTo>
              <a:arcTo wR="676051" hR="676051" stAng="10192347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435956" y="338248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</a:rPr>
            <a:t>Information Retrieval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449967" y="352259"/>
        <a:ext cx="413548" cy="258998"/>
      </dsp:txXfrm>
    </dsp:sp>
    <dsp:sp modelId="{5D17BC72-DFB2-604E-9223-1D2A4D5AD805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245866" y="154528"/>
              </a:moveTo>
              <a:arcTo wR="676051" hR="676051" stAng="13828923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1021433" y="222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1035444" y="14233"/>
        <a:ext cx="413548" cy="258998"/>
      </dsp:txXfrm>
    </dsp:sp>
    <dsp:sp modelId="{888F792C-EBDE-7A49-A131-7BA28E40DCA8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952350" y="59038"/>
              </a:moveTo>
              <a:arcTo wR="676051" hR="676051" stAng="17647374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1606911" y="338248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Acquisition</a:t>
          </a:r>
        </a:p>
      </dsp:txBody>
      <dsp:txXfrm>
        <a:off x="1620922" y="352259"/>
        <a:ext cx="413548" cy="258998"/>
      </dsp:txXfrm>
    </dsp:sp>
    <dsp:sp modelId="{D641B728-E411-3B41-A20E-DFCE03354912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341569" y="557174"/>
              </a:moveTo>
              <a:arcTo wR="676051" hR="676051" stAng="20992347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1606911" y="1014300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620922" y="1028311"/>
        <a:ext cx="413548" cy="258998"/>
      </dsp:txXfrm>
    </dsp:sp>
    <dsp:sp modelId="{B5DECA40-7818-F94F-BA31-F7540204C8E4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106236" y="1197574"/>
              </a:moveTo>
              <a:arcTo wR="676051" hR="676051" stAng="3028923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1021433" y="1352325"/>
          <a:ext cx="441570" cy="287020"/>
        </a:xfrm>
        <a:prstGeom prst="roundRect">
          <a:avLst/>
        </a:prstGeom>
        <a:solidFill>
          <a:srgbClr val="FFFF00"/>
        </a:soli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500" kern="1200" dirty="0">
            <a:solidFill>
              <a:srgbClr val="000000"/>
            </a:solidFill>
          </a:endParaRPr>
        </a:p>
      </dsp:txBody>
      <dsp:txXfrm>
        <a:off x="1035444" y="1366336"/>
        <a:ext cx="413548" cy="258998"/>
      </dsp:txXfrm>
    </dsp:sp>
    <dsp:sp modelId="{94FE9A38-263B-9F4A-A64B-8CCEA2D39ACF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399752" y="1293064"/>
              </a:moveTo>
              <a:arcTo wR="676051" hR="676051" stAng="6847374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435956" y="1014300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Processing</a:t>
          </a:r>
        </a:p>
      </dsp:txBody>
      <dsp:txXfrm>
        <a:off x="449967" y="1028311"/>
        <a:ext cx="413548" cy="258998"/>
      </dsp:txXfrm>
    </dsp:sp>
    <dsp:sp modelId="{6ADFD7FF-0CE8-1646-8CA5-C2C33D2D4572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0533" y="794928"/>
              </a:moveTo>
              <a:arcTo wR="676051" hR="676051" stAng="10192347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435956" y="338248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</a:rPr>
            <a:t>Information Retrieval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449967" y="352259"/>
        <a:ext cx="413548" cy="258998"/>
      </dsp:txXfrm>
    </dsp:sp>
    <dsp:sp modelId="{5D17BC72-DFB2-604E-9223-1D2A4D5AD805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245866" y="154528"/>
              </a:moveTo>
              <a:arcTo wR="676051" hR="676051" stAng="13828923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1021433" y="222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1035444" y="14233"/>
        <a:ext cx="413548" cy="258998"/>
      </dsp:txXfrm>
    </dsp:sp>
    <dsp:sp modelId="{888F792C-EBDE-7A49-A131-7BA28E40DCA8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952350" y="59038"/>
              </a:moveTo>
              <a:arcTo wR="676051" hR="676051" stAng="17647374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1606911" y="338248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Acquisition</a:t>
          </a:r>
        </a:p>
      </dsp:txBody>
      <dsp:txXfrm>
        <a:off x="1620922" y="352259"/>
        <a:ext cx="413548" cy="258998"/>
      </dsp:txXfrm>
    </dsp:sp>
    <dsp:sp modelId="{D641B728-E411-3B41-A20E-DFCE03354912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341569" y="557174"/>
              </a:moveTo>
              <a:arcTo wR="676051" hR="676051" stAng="20992347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1606911" y="1014300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620922" y="1028311"/>
        <a:ext cx="413548" cy="258998"/>
      </dsp:txXfrm>
    </dsp:sp>
    <dsp:sp modelId="{B5DECA40-7818-F94F-BA31-F7540204C8E4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106236" y="1197574"/>
              </a:moveTo>
              <a:arcTo wR="676051" hR="676051" stAng="3028923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1021433" y="1352325"/>
          <a:ext cx="441570" cy="287020"/>
        </a:xfrm>
        <a:prstGeom prst="roundRect">
          <a:avLst/>
        </a:prstGeom>
        <a:solidFill>
          <a:srgbClr val="FFFF00"/>
        </a:soli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500" kern="1200" dirty="0">
            <a:solidFill>
              <a:srgbClr val="000000"/>
            </a:solidFill>
          </a:endParaRPr>
        </a:p>
      </dsp:txBody>
      <dsp:txXfrm>
        <a:off x="1035444" y="1366336"/>
        <a:ext cx="413548" cy="258998"/>
      </dsp:txXfrm>
    </dsp:sp>
    <dsp:sp modelId="{94FE9A38-263B-9F4A-A64B-8CCEA2D39ACF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399752" y="1293064"/>
              </a:moveTo>
              <a:arcTo wR="676051" hR="676051" stAng="6847374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435956" y="1014300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Processing</a:t>
          </a:r>
        </a:p>
      </dsp:txBody>
      <dsp:txXfrm>
        <a:off x="449967" y="1028311"/>
        <a:ext cx="413548" cy="258998"/>
      </dsp:txXfrm>
    </dsp:sp>
    <dsp:sp modelId="{6ADFD7FF-0CE8-1646-8CA5-C2C33D2D4572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0533" y="794928"/>
              </a:moveTo>
              <a:arcTo wR="676051" hR="676051" stAng="10192347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435956" y="338248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</a:rPr>
            <a:t>Information Retrieval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449967" y="352259"/>
        <a:ext cx="413548" cy="258998"/>
      </dsp:txXfrm>
    </dsp:sp>
    <dsp:sp modelId="{5D17BC72-DFB2-604E-9223-1D2A4D5AD805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245866" y="154528"/>
              </a:moveTo>
              <a:arcTo wR="676051" hR="676051" stAng="13828923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1021433" y="222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1035444" y="14233"/>
        <a:ext cx="413548" cy="258998"/>
      </dsp:txXfrm>
    </dsp:sp>
    <dsp:sp modelId="{888F792C-EBDE-7A49-A131-7BA28E40DCA8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952350" y="59038"/>
              </a:moveTo>
              <a:arcTo wR="676051" hR="676051" stAng="17647374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1606911" y="338248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Acquisition</a:t>
          </a:r>
        </a:p>
      </dsp:txBody>
      <dsp:txXfrm>
        <a:off x="1620922" y="352259"/>
        <a:ext cx="413548" cy="258998"/>
      </dsp:txXfrm>
    </dsp:sp>
    <dsp:sp modelId="{D641B728-E411-3B41-A20E-DFCE03354912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341569" y="557174"/>
              </a:moveTo>
              <a:arcTo wR="676051" hR="676051" stAng="20992347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1606911" y="1014300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620922" y="1028311"/>
        <a:ext cx="413548" cy="258998"/>
      </dsp:txXfrm>
    </dsp:sp>
    <dsp:sp modelId="{B5DECA40-7818-F94F-BA31-F7540204C8E4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106236" y="1197574"/>
              </a:moveTo>
              <a:arcTo wR="676051" hR="676051" stAng="3028923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1021433" y="1352325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035444" y="1366336"/>
        <a:ext cx="413548" cy="258998"/>
      </dsp:txXfrm>
    </dsp:sp>
    <dsp:sp modelId="{94FE9A38-263B-9F4A-A64B-8CCEA2D39ACF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399752" y="1293064"/>
              </a:moveTo>
              <a:arcTo wR="676051" hR="676051" stAng="6847374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435956" y="1014300"/>
          <a:ext cx="441570" cy="287020"/>
        </a:xfrm>
        <a:prstGeom prst="roundRect">
          <a:avLst/>
        </a:prstGeom>
        <a:solidFill>
          <a:srgbClr val="FFFF00"/>
        </a:soli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rgbClr val="000000"/>
              </a:solidFill>
            </a:rPr>
            <a:t>Data Processing</a:t>
          </a:r>
        </a:p>
      </dsp:txBody>
      <dsp:txXfrm>
        <a:off x="449967" y="1028311"/>
        <a:ext cx="413548" cy="258998"/>
      </dsp:txXfrm>
    </dsp:sp>
    <dsp:sp modelId="{6ADFD7FF-0CE8-1646-8CA5-C2C33D2D4572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0533" y="794928"/>
              </a:moveTo>
              <a:arcTo wR="676051" hR="676051" stAng="10192347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435956" y="338248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</a:rPr>
            <a:t>Information Retrieval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449967" y="352259"/>
        <a:ext cx="413548" cy="258998"/>
      </dsp:txXfrm>
    </dsp:sp>
    <dsp:sp modelId="{5D17BC72-DFB2-604E-9223-1D2A4D5AD805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245866" y="154528"/>
              </a:moveTo>
              <a:arcTo wR="676051" hR="676051" stAng="13828923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1021433" y="222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1035444" y="14233"/>
        <a:ext cx="413548" cy="258998"/>
      </dsp:txXfrm>
    </dsp:sp>
    <dsp:sp modelId="{888F792C-EBDE-7A49-A131-7BA28E40DCA8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952350" y="59038"/>
              </a:moveTo>
              <a:arcTo wR="676051" hR="676051" stAng="17647374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1606911" y="338248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Acquisition</a:t>
          </a:r>
        </a:p>
      </dsp:txBody>
      <dsp:txXfrm>
        <a:off x="1620922" y="352259"/>
        <a:ext cx="413548" cy="258998"/>
      </dsp:txXfrm>
    </dsp:sp>
    <dsp:sp modelId="{D641B728-E411-3B41-A20E-DFCE03354912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341569" y="557174"/>
              </a:moveTo>
              <a:arcTo wR="676051" hR="676051" stAng="20992347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1606911" y="1014300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620922" y="1028311"/>
        <a:ext cx="413548" cy="258998"/>
      </dsp:txXfrm>
    </dsp:sp>
    <dsp:sp modelId="{B5DECA40-7818-F94F-BA31-F7540204C8E4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106236" y="1197574"/>
              </a:moveTo>
              <a:arcTo wR="676051" hR="676051" stAng="3028923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1021433" y="1352325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035444" y="1366336"/>
        <a:ext cx="413548" cy="258998"/>
      </dsp:txXfrm>
    </dsp:sp>
    <dsp:sp modelId="{94FE9A38-263B-9F4A-A64B-8CCEA2D39ACF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399752" y="1293064"/>
              </a:moveTo>
              <a:arcTo wR="676051" hR="676051" stAng="6847374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435956" y="1014300"/>
          <a:ext cx="441570" cy="2870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Processing</a:t>
          </a:r>
        </a:p>
      </dsp:txBody>
      <dsp:txXfrm>
        <a:off x="449967" y="1028311"/>
        <a:ext cx="413548" cy="258998"/>
      </dsp:txXfrm>
    </dsp:sp>
    <dsp:sp modelId="{6ADFD7FF-0CE8-1646-8CA5-C2C33D2D4572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10533" y="794928"/>
              </a:moveTo>
              <a:arcTo wR="676051" hR="676051" stAng="10192347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435956" y="338248"/>
          <a:ext cx="441570" cy="287020"/>
        </a:xfrm>
        <a:prstGeom prst="roundRect">
          <a:avLst/>
        </a:prstGeom>
        <a:solidFill>
          <a:srgbClr val="FFFF00"/>
        </a:soli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rgbClr val="000000"/>
              </a:solidFill>
            </a:rPr>
            <a:t>Information Retrieval</a:t>
          </a:r>
          <a:endParaRPr lang="en-US" sz="500" kern="1200" dirty="0">
            <a:solidFill>
              <a:srgbClr val="000000"/>
            </a:solidFill>
          </a:endParaRPr>
        </a:p>
      </dsp:txBody>
      <dsp:txXfrm>
        <a:off x="449967" y="352259"/>
        <a:ext cx="413548" cy="258998"/>
      </dsp:txXfrm>
    </dsp:sp>
    <dsp:sp modelId="{5D17BC72-DFB2-604E-9223-1D2A4D5AD805}">
      <dsp:nvSpPr>
        <dsp:cNvPr id="0" name=""/>
        <dsp:cNvSpPr/>
      </dsp:nvSpPr>
      <dsp:spPr>
        <a:xfrm>
          <a:off x="566167" y="143732"/>
          <a:ext cx="1352103" cy="1352103"/>
        </a:xfrm>
        <a:custGeom>
          <a:avLst/>
          <a:gdLst/>
          <a:ahLst/>
          <a:cxnLst/>
          <a:rect l="0" t="0" r="0" b="0"/>
          <a:pathLst>
            <a:path>
              <a:moveTo>
                <a:pt x="245866" y="154528"/>
              </a:moveTo>
              <a:arcTo wR="676051" hR="676051" stAng="13828923" swAng="92370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4211D-7D81-674C-8864-E0FDC1F73AED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251825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850" y="8251825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D77EF-06AA-3E4B-ADD8-3A2D0F5C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32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0288" y="652463"/>
            <a:ext cx="4341812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x-none"/>
              <a:t>Textmasterformate durch Klicken bearbeiten</a:t>
            </a:r>
          </a:p>
          <a:p>
            <a:pPr lvl="1"/>
            <a:r>
              <a:rPr lang="de-CH" altLang="x-none"/>
              <a:t>Zweite Ebene</a:t>
            </a:r>
          </a:p>
          <a:p>
            <a:pPr lvl="2"/>
            <a:r>
              <a:rPr lang="de-CH" altLang="x-none"/>
              <a:t>Dritte Ebene</a:t>
            </a:r>
          </a:p>
          <a:p>
            <a:pPr lvl="3"/>
            <a:r>
              <a:rPr lang="de-CH" altLang="x-none"/>
              <a:t>Vierte Ebene</a:t>
            </a:r>
          </a:p>
          <a:p>
            <a:pPr lvl="4"/>
            <a:r>
              <a:rPr lang="de-CH" altLang="x-none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F15EB67A-FF5E-9F4C-8B73-2C1D1EC3A4BF}" type="slidenum">
              <a:rPr lang="de-CH" altLang="x-none"/>
              <a:pPr/>
              <a:t>‹#›</a:t>
            </a:fld>
            <a:endParaRPr lang="de-CH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B67A-FF5E-9F4C-8B73-2C1D1EC3A4BF}" type="slidenum">
              <a:rPr lang="de-CH" altLang="x-none" smtClean="0"/>
              <a:pPr/>
              <a:t>1</a:t>
            </a:fld>
            <a:endParaRPr lang="de-CH" altLang="x-none"/>
          </a:p>
        </p:txBody>
      </p:sp>
    </p:spTree>
    <p:extLst>
      <p:ext uri="{BB962C8B-B14F-4D97-AF65-F5344CB8AC3E}">
        <p14:creationId xmlns:p14="http://schemas.microsoft.com/office/powerpoint/2010/main" val="197975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x-none"/>
              <a:t>The first concept we are looking at is the data input.</a:t>
            </a:r>
          </a:p>
          <a:p>
            <a:r>
              <a:rPr lang="en-GB" altLang="x-none"/>
              <a:t>This is a typical dataflow, where an object is sampled in the field using a spectroradiometer, generating spectral files. These spectral files are stored in user defined structures on the file system.</a:t>
            </a:r>
          </a:p>
          <a:p>
            <a:r>
              <a:rPr lang="en-GB" altLang="x-none"/>
              <a:t>We then use an intelligent data input processes to read the spectral information and automatically extract metadata and insert these data into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08974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 userDrawn="1"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9"/>
          <p:cNvSpPr txBox="1">
            <a:spLocks noChangeArrowheads="1"/>
          </p:cNvSpPr>
          <p:nvPr userDrawn="1"/>
        </p:nvSpPr>
        <p:spPr bwMode="auto">
          <a:xfrm>
            <a:off x="900113" y="852488"/>
            <a:ext cx="7343775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400" b="1">
                <a:cs typeface="Arial" charset="0"/>
              </a:rPr>
              <a:t>Department of Geography</a:t>
            </a:r>
          </a:p>
        </p:txBody>
      </p:sp>
      <p:pic>
        <p:nvPicPr>
          <p:cNvPr id="6" name="Grafik 9" descr="uzh_logo_e_pos_grau_1mm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2875"/>
            <a:ext cx="20272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33400"/>
            <a:ext cx="14271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989138"/>
            <a:ext cx="7343775" cy="1295400"/>
          </a:xfrm>
        </p:spPr>
        <p:txBody>
          <a:bodyPr/>
          <a:lstStyle>
            <a:lvl1pPr>
              <a:defRPr sz="39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429000"/>
            <a:ext cx="7343775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Formatvorlage des Untertitelmasters durch Klicken bearbeiten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2133600" cy="215900"/>
          </a:xfrm>
        </p:spPr>
        <p:txBody>
          <a:bodyPr/>
          <a:lstStyle>
            <a:lvl1pPr>
              <a:defRPr/>
            </a:lvl1pPr>
          </a:lstStyle>
          <a:p>
            <a:fld id="{93326452-579D-5F47-AC63-182C1DB06528}" type="datetime1">
              <a:rPr lang="en-US" altLang="x-none"/>
              <a:pPr/>
              <a:t>10/14/19</a:t>
            </a:fld>
            <a:endParaRPr lang="en-US" altLang="x-non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399213" y="6524625"/>
            <a:ext cx="1844675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187B8498-19FA-4B4B-BF84-49D64A17EC2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549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81AA19-89C3-B34E-BC48-396D9B050DEB}" type="datetime1">
              <a:rPr lang="en-US" altLang="x-none"/>
              <a:pPr/>
              <a:t>10/14/19</a:t>
            </a:fld>
            <a:endParaRPr lang="en-US" altLang="x-non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C904951E-333A-3946-B07F-E76FD47A8BB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205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113" y="2205038"/>
            <a:ext cx="3527425" cy="3887787"/>
          </a:xfrm>
        </p:spPr>
        <p:txBody>
          <a:bodyPr/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4716463" y="2205038"/>
            <a:ext cx="3527425" cy="3887787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80B4E454-92A1-6644-9F06-297E1A943238}" type="datetime1">
              <a:rPr lang="en-US" altLang="x-none"/>
              <a:pPr/>
              <a:t>10/14/19</a:t>
            </a:fld>
            <a:endParaRPr lang="en-US" altLang="x-non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1908175" y="6524625"/>
            <a:ext cx="5256213" cy="2159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Title of the presentation, Author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C0F915DC-1602-3744-824F-7E1710063E8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0581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/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113" y="2205038"/>
            <a:ext cx="3527425" cy="3887787"/>
          </a:xfrm>
        </p:spPr>
        <p:txBody>
          <a:bodyPr/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716463" y="2205038"/>
            <a:ext cx="3527425" cy="3887787"/>
          </a:xfrm>
        </p:spPr>
        <p:txBody>
          <a:bodyPr/>
          <a:lstStyle/>
          <a:p>
            <a:pPr lvl="0"/>
            <a:endParaRPr lang="de-CH" noProof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8502FC06-0865-D64C-9CFE-61A67378BAEC}" type="datetime1">
              <a:rPr lang="en-US" altLang="x-none"/>
              <a:pPr/>
              <a:t>10/14/19</a:t>
            </a:fld>
            <a:endParaRPr lang="en-US" altLang="x-non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1908175" y="6524625"/>
            <a:ext cx="5256213" cy="2159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Title of the presentation, Author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B69C4B28-FCFC-C14F-90F6-81B5526055B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9854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Picture /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6463" y="2205038"/>
            <a:ext cx="3527425" cy="3887787"/>
          </a:xfrm>
        </p:spPr>
        <p:txBody>
          <a:bodyPr/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900113" y="2205038"/>
            <a:ext cx="3527425" cy="3887787"/>
          </a:xfrm>
        </p:spPr>
        <p:txBody>
          <a:bodyPr/>
          <a:lstStyle/>
          <a:p>
            <a:pPr lvl="0"/>
            <a:endParaRPr lang="de-CH" noProof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631E28B9-2A70-BB42-9DFC-B5C7FE783024}" type="datetime1">
              <a:rPr lang="en-US" altLang="x-none"/>
              <a:pPr/>
              <a:t>10/14/19</a:t>
            </a:fld>
            <a:endParaRPr lang="en-US" altLang="x-non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1908175" y="6524625"/>
            <a:ext cx="5256213" cy="2159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Title of the presentation, Author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0A9D3075-2759-554F-9889-793B8425971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649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19138" y="6400800"/>
            <a:ext cx="5029200" cy="1524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Fusszeile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09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268413"/>
            <a:ext cx="73437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205038"/>
            <a:ext cx="7343775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Textmasterformate durch Klicken bearbeiten</a:t>
            </a:r>
          </a:p>
          <a:p>
            <a:pPr lvl="1"/>
            <a:r>
              <a:rPr lang="en-US" altLang="x-none"/>
              <a:t>Zweite Ebene</a:t>
            </a:r>
          </a:p>
          <a:p>
            <a:pPr lvl="2"/>
            <a:r>
              <a:rPr lang="en-US" altLang="x-none"/>
              <a:t>Dritte Ebene</a:t>
            </a:r>
          </a:p>
          <a:p>
            <a:pPr lvl="3"/>
            <a:r>
              <a:rPr lang="en-US" altLang="x-none"/>
              <a:t>Vierte Ebene</a:t>
            </a:r>
          </a:p>
          <a:p>
            <a:pPr lvl="4"/>
            <a:r>
              <a:rPr lang="en-US" altLang="x-non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93503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76AD4718-AE80-554C-BACC-DD90BA9B76FE}" type="datetime1">
              <a:rPr lang="en-US" altLang="x-none"/>
              <a:pPr/>
              <a:t>10/14/19</a:t>
            </a:fld>
            <a:endParaRPr lang="en-US" altLang="x-non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51725" y="6524625"/>
            <a:ext cx="7921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 altLang="x-none"/>
              <a:t>Page </a:t>
            </a:r>
            <a:fld id="{1FBB0FDE-B04E-3F4F-BA38-E918E11889EB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" name="Line 10"/>
          <p:cNvSpPr>
            <a:spLocks noChangeShapeType="1"/>
          </p:cNvSpPr>
          <p:nvPr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Text Box 11"/>
          <p:cNvSpPr txBox="1">
            <a:spLocks noChangeArrowheads="1"/>
          </p:cNvSpPr>
          <p:nvPr/>
        </p:nvSpPr>
        <p:spPr bwMode="auto">
          <a:xfrm>
            <a:off x="900113" y="852488"/>
            <a:ext cx="7343775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400" b="1">
                <a:cs typeface="Arial" charset="0"/>
              </a:rPr>
              <a:t>Department of Geography</a:t>
            </a:r>
          </a:p>
        </p:txBody>
      </p:sp>
      <p:pic>
        <p:nvPicPr>
          <p:cNvPr id="1032" name="Grafik 9" descr="uzh_logo_e_pos_grau_1mm.t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2875"/>
            <a:ext cx="20272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33400"/>
            <a:ext cx="14271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3998" r:id="rId2"/>
    <p:sldLayoutId id="2147484000" r:id="rId3"/>
    <p:sldLayoutId id="2147484001" r:id="rId4"/>
    <p:sldLayoutId id="2147484002" r:id="rId5"/>
    <p:sldLayoutId id="2147484003" r:id="rId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40000"/>
        </a:spcBef>
        <a:spcAft>
          <a:spcPct val="0"/>
        </a:spcAft>
        <a:buFont typeface="Arial" charset="0"/>
        <a:defRPr sz="17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346075" indent="-344488" algn="l" rtl="0" eaLnBrk="0" fontAlgn="base" hangingPunct="0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714375" indent="-366713" algn="l" rtl="0" eaLnBrk="0" fontAlgn="base" hangingPunct="0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069975" indent="-354013" algn="l" rtl="0" eaLnBrk="0" fontAlgn="base" hangingPunct="0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438275" indent="-366713" algn="l" rtl="0" eaLnBrk="0" fontAlgn="base" hangingPunct="0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895475" indent="-366713" algn="l" rtl="0" fontAlgn="base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cs typeface="+mn-cs"/>
        </a:defRPr>
      </a:lvl6pPr>
      <a:lvl7pPr marL="2352675" indent="-366713" algn="l" rtl="0" fontAlgn="base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cs typeface="+mn-cs"/>
        </a:defRPr>
      </a:lvl7pPr>
      <a:lvl8pPr marL="2809875" indent="-366713" algn="l" rtl="0" fontAlgn="base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cs typeface="+mn-cs"/>
        </a:defRPr>
      </a:lvl8pPr>
      <a:lvl9pPr marL="3267075" indent="-366713" algn="l" rtl="0" fontAlgn="base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7.jpeg"/><Relationship Id="rId7" Type="http://schemas.openxmlformats.org/officeDocument/2006/relationships/diagramLayout" Target="../diagrams/layout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39.png"/><Relationship Id="rId10" Type="http://schemas.microsoft.com/office/2007/relationships/diagramDrawing" Target="../diagrams/drawing2.xml"/><Relationship Id="rId4" Type="http://schemas.openxmlformats.org/officeDocument/2006/relationships/image" Target="../media/image38.jpeg"/><Relationship Id="rId9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40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42.jpeg"/><Relationship Id="rId10" Type="http://schemas.microsoft.com/office/2007/relationships/diagramDrawing" Target="../diagrams/drawing3.xml"/><Relationship Id="rId4" Type="http://schemas.openxmlformats.org/officeDocument/2006/relationships/image" Target="../media/image41.png"/><Relationship Id="rId9" Type="http://schemas.openxmlformats.org/officeDocument/2006/relationships/diagramColors" Target="../diagrams/colors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8.emf"/><Relationship Id="rId7" Type="http://schemas.openxmlformats.org/officeDocument/2006/relationships/diagramColors" Target="../diagrams/colors7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CCHIODB/SPECCHI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12" Type="http://schemas.openxmlformats.org/officeDocument/2006/relationships/image" Target="../media/image8.jpeg"/><Relationship Id="rId2" Type="http://schemas.openxmlformats.org/officeDocument/2006/relationships/hyperlink" Target="http://www.specchio.ch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7.png"/><Relationship Id="rId5" Type="http://schemas.openxmlformats.org/officeDocument/2006/relationships/image" Target="../media/image53.jpeg"/><Relationship Id="rId10" Type="http://schemas.openxmlformats.org/officeDocument/2006/relationships/image" Target="../media/image6.jpeg"/><Relationship Id="rId4" Type="http://schemas.openxmlformats.org/officeDocument/2006/relationships/image" Target="../media/image52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hdcomics.co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://phdcomics.com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1484313"/>
            <a:ext cx="8443912" cy="2630487"/>
          </a:xfrm>
        </p:spPr>
        <p:txBody>
          <a:bodyPr/>
          <a:lstStyle/>
          <a:p>
            <a:r>
              <a:rPr lang="en-US" altLang="x-none" sz="3600" dirty="0"/>
              <a:t>The Spectral Information System SPECCHIO V3.3 - Introduction</a:t>
            </a:r>
            <a:endParaRPr lang="en-GB" altLang="x-none" sz="3600" dirty="0"/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141663"/>
            <a:ext cx="7343775" cy="2039937"/>
          </a:xfrm>
        </p:spPr>
        <p:txBody>
          <a:bodyPr/>
          <a:lstStyle/>
          <a:p>
            <a:r>
              <a:rPr lang="en-GB" altLang="x-none" b="1"/>
              <a:t>Andy Hueni</a:t>
            </a:r>
            <a:r>
              <a:rPr lang="en-GB" altLang="x-none" baseline="30000"/>
              <a:t>1</a:t>
            </a:r>
            <a:endParaRPr lang="en-GB" altLang="x-none"/>
          </a:p>
          <a:p>
            <a:endParaRPr lang="en-GB" altLang="x-none"/>
          </a:p>
          <a:p>
            <a:r>
              <a:rPr lang="en-GB" altLang="x-none" sz="1100" baseline="30000"/>
              <a:t>1 </a:t>
            </a:r>
            <a:r>
              <a:rPr lang="en-GB" altLang="x-none" sz="1100"/>
              <a:t>Remote Sensing Laboratories, University of Zurich, Switzerland</a:t>
            </a:r>
          </a:p>
          <a:p>
            <a:endParaRPr lang="en-GB" altLang="x-none"/>
          </a:p>
          <a:p>
            <a:endParaRPr lang="en-GB" altLang="x-none"/>
          </a:p>
          <a:p>
            <a:r>
              <a:rPr lang="en-GB" altLang="x-none"/>
              <a:t> </a:t>
            </a:r>
            <a:endParaRPr lang="en-US" altLang="x-none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672ABA9-99EA-9041-9DCF-AEE8861099E7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9220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6B2F544E-B37C-1C45-AF21-31E4679B8FE2}" type="slidenum">
              <a:rPr lang="en-US" altLang="x-none" sz="1000"/>
              <a:pPr eaLnBrk="1" hangingPunct="1"/>
              <a:t>1</a:t>
            </a:fld>
            <a:endParaRPr lang="en-US" altLang="x-none" sz="1000"/>
          </a:p>
        </p:txBody>
      </p:sp>
      <p:pic>
        <p:nvPicPr>
          <p:cNvPr id="9221" name="Picture 7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4033838"/>
            <a:ext cx="1943100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9525"/>
            <a:ext cx="143986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2" descr="Optimise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5881688"/>
            <a:ext cx="1689100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1" descr="COST_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75" y="6094413"/>
            <a:ext cx="10477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2" descr="EU_LogoAndTex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984875"/>
            <a:ext cx="6651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Grafik 4" descr="EARSeL-Logo GU LTIG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13" y="5881688"/>
            <a:ext cx="6858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4653136"/>
            <a:ext cx="188705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Date: 2019-05-04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0A0B233-C3C7-4A40-BC40-2EDE8D22A665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286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56A9E6E1-CAD8-8E45-BB5B-968FC8666A81}" type="slidenum">
              <a:rPr lang="en-US" altLang="x-none" sz="1000"/>
              <a:pPr eaLnBrk="1" hangingPunct="1"/>
              <a:t>10</a:t>
            </a:fld>
            <a:endParaRPr lang="en-US" altLang="x-none" sz="1000"/>
          </a:p>
        </p:txBody>
      </p:sp>
      <p:sp>
        <p:nvSpPr>
          <p:cNvPr id="28675" name="Title 1"/>
          <p:cNvSpPr txBox="1">
            <a:spLocks/>
          </p:cNvSpPr>
          <p:nvPr/>
        </p:nvSpPr>
        <p:spPr bwMode="auto">
          <a:xfrm>
            <a:off x="827088" y="1268413"/>
            <a:ext cx="73437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0" tIns="3600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3200" b="1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28677" name="TextBox 1"/>
          <p:cNvSpPr txBox="1">
            <a:spLocks noChangeArrowheads="1"/>
          </p:cNvSpPr>
          <p:nvPr/>
        </p:nvSpPr>
        <p:spPr bwMode="auto">
          <a:xfrm>
            <a:off x="1846861" y="2546477"/>
            <a:ext cx="146843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/>
              <a:t>Practical Use</a:t>
            </a:r>
          </a:p>
        </p:txBody>
      </p:sp>
      <p:sp>
        <p:nvSpPr>
          <p:cNvPr id="28682" name="TextBox 19"/>
          <p:cNvSpPr txBox="1">
            <a:spLocks noChangeArrowheads="1"/>
          </p:cNvSpPr>
          <p:nvPr/>
        </p:nvSpPr>
        <p:spPr bwMode="auto">
          <a:xfrm>
            <a:off x="5352330" y="2516009"/>
            <a:ext cx="231298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/>
              <a:t>Installation/Availability</a:t>
            </a:r>
          </a:p>
          <a:p>
            <a:pPr eaLnBrk="1" hangingPunct="1"/>
            <a:endParaRPr lang="en-US" altLang="x-none"/>
          </a:p>
        </p:txBody>
      </p:sp>
      <p:pic>
        <p:nvPicPr>
          <p:cNvPr id="28683" name="Picture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18" y="3084334"/>
            <a:ext cx="1611312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849509"/>
            <a:ext cx="158115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30" y="4806771"/>
            <a:ext cx="11684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730" y="5144909"/>
            <a:ext cx="657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6"/>
          <p:cNvGrpSpPr>
            <a:grpSpLocks/>
          </p:cNvGrpSpPr>
          <p:nvPr/>
        </p:nvGrpSpPr>
        <p:grpSpPr bwMode="auto">
          <a:xfrm>
            <a:off x="910236" y="3057652"/>
            <a:ext cx="3384550" cy="2846387"/>
            <a:chOff x="1547813" y="1282700"/>
            <a:chExt cx="6096000" cy="5178425"/>
          </a:xfrm>
        </p:grpSpPr>
        <p:grpSp>
          <p:nvGrpSpPr>
            <p:cNvPr id="24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26" name="Pie 25"/>
              <p:cNvSpPr/>
              <p:nvPr/>
            </p:nvSpPr>
            <p:spPr bwMode="auto">
              <a:xfrm rot="20101268">
                <a:off x="1952893" y="1324302"/>
                <a:ext cx="5303978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graphicFrame>
            <p:nvGraphicFramePr>
              <p:cNvPr id="27" name="Diagram 26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p:grpSp>
        <p:sp>
          <p:nvSpPr>
            <p:cNvPr id="25" name="TextBox 26"/>
            <p:cNvSpPr txBox="1">
              <a:spLocks noChangeArrowheads="1"/>
            </p:cNvSpPr>
            <p:nvPr/>
          </p:nvSpPr>
          <p:spPr bwMode="auto">
            <a:xfrm>
              <a:off x="3705585" y="3821113"/>
              <a:ext cx="1531218" cy="1226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100" b="1"/>
                <a:t>SPECCHIO</a:t>
              </a:r>
            </a:p>
            <a:p>
              <a:pPr algn="ctr" eaLnBrk="1" hangingPunct="1"/>
              <a:r>
                <a:rPr lang="en-US" altLang="x-none" sz="1100" b="1"/>
                <a:t>Spectral</a:t>
              </a:r>
            </a:p>
            <a:p>
              <a:pPr algn="ctr" eaLnBrk="1" hangingPunct="1"/>
              <a:r>
                <a:rPr lang="en-US" altLang="x-none" sz="1100" b="1"/>
                <a:t>Information</a:t>
              </a:r>
            </a:p>
            <a:p>
              <a:pPr algn="ctr" eaLnBrk="1" hangingPunct="1"/>
              <a:r>
                <a:rPr lang="en-US" altLang="x-none" sz="1100" b="1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2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827088" y="1125538"/>
            <a:ext cx="7318375" cy="457200"/>
          </a:xfrm>
        </p:spPr>
        <p:txBody>
          <a:bodyPr/>
          <a:lstStyle/>
          <a:p>
            <a:r>
              <a:rPr lang="en-GB" altLang="x-none"/>
              <a:t>Concepts - </a:t>
            </a:r>
            <a:r>
              <a:rPr lang="en-US" altLang="x-none"/>
              <a:t>Data Input</a:t>
            </a:r>
            <a:endParaRPr lang="en-GB" altLang="x-none"/>
          </a:p>
        </p:txBody>
      </p:sp>
      <p:sp>
        <p:nvSpPr>
          <p:cNvPr id="9" name="Oval 71"/>
          <p:cNvSpPr>
            <a:spLocks noChangeArrowheads="1"/>
          </p:cNvSpPr>
          <p:nvPr/>
        </p:nvSpPr>
        <p:spPr bwMode="auto">
          <a:xfrm>
            <a:off x="7008813" y="2995613"/>
            <a:ext cx="1428750" cy="792162"/>
          </a:xfrm>
          <a:prstGeom prst="ellipse">
            <a:avLst/>
          </a:prstGeom>
          <a:solidFill>
            <a:schemeClr val="bg1">
              <a:alpha val="86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4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Intelligent </a:t>
            </a:r>
          </a:p>
          <a:p>
            <a:pPr algn="ctr" eaLnBrk="1" hangingPunct="1"/>
            <a:r>
              <a:rPr lang="en-US" altLang="x-none" sz="14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data input</a:t>
            </a:r>
          </a:p>
          <a:p>
            <a:pPr algn="ctr" eaLnBrk="1" hangingPunct="1"/>
            <a:r>
              <a:rPr lang="en-US" altLang="x-none" sz="14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process</a:t>
            </a:r>
          </a:p>
        </p:txBody>
      </p:sp>
      <p:grpSp>
        <p:nvGrpSpPr>
          <p:cNvPr id="29699" name="Group 15"/>
          <p:cNvGrpSpPr>
            <a:grpSpLocks/>
          </p:cNvGrpSpPr>
          <p:nvPr/>
        </p:nvGrpSpPr>
        <p:grpSpPr bwMode="auto">
          <a:xfrm>
            <a:off x="7065963" y="5143500"/>
            <a:ext cx="1331912" cy="1090613"/>
            <a:chOff x="4556" y="1803"/>
            <a:chExt cx="389" cy="360"/>
          </a:xfrm>
        </p:grpSpPr>
        <p:sp>
          <p:nvSpPr>
            <p:cNvPr id="29719" name="Oval 16"/>
            <p:cNvSpPr>
              <a:spLocks noChangeArrowheads="1"/>
            </p:cNvSpPr>
            <p:nvPr/>
          </p:nvSpPr>
          <p:spPr bwMode="auto">
            <a:xfrm>
              <a:off x="4556" y="2000"/>
              <a:ext cx="389" cy="1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x-none" sz="1200"/>
            </a:p>
          </p:txBody>
        </p:sp>
        <p:sp>
          <p:nvSpPr>
            <p:cNvPr id="29720" name="Rectangle 17"/>
            <p:cNvSpPr>
              <a:spLocks noChangeArrowheads="1"/>
            </p:cNvSpPr>
            <p:nvPr/>
          </p:nvSpPr>
          <p:spPr bwMode="auto">
            <a:xfrm>
              <a:off x="4556" y="1901"/>
              <a:ext cx="389" cy="1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x-none" sz="1200"/>
            </a:p>
            <a:p>
              <a:pPr algn="ctr" eaLnBrk="1" hangingPunct="1"/>
              <a:r>
                <a:rPr lang="en-US" altLang="x-none" sz="1200"/>
                <a:t>SPECCHIO</a:t>
              </a:r>
            </a:p>
            <a:p>
              <a:pPr algn="ctr" eaLnBrk="1" hangingPunct="1"/>
              <a:r>
                <a:rPr lang="en-US" altLang="x-none" sz="1200"/>
                <a:t>Spectral </a:t>
              </a:r>
            </a:p>
            <a:p>
              <a:pPr algn="ctr" eaLnBrk="1" hangingPunct="1"/>
              <a:r>
                <a:rPr lang="en-US" altLang="x-none" sz="1200"/>
                <a:t>Database</a:t>
              </a:r>
            </a:p>
          </p:txBody>
        </p:sp>
        <p:sp>
          <p:nvSpPr>
            <p:cNvPr id="29721" name="Line 18"/>
            <p:cNvSpPr>
              <a:spLocks noChangeShapeType="1"/>
            </p:cNvSpPr>
            <p:nvPr/>
          </p:nvSpPr>
          <p:spPr bwMode="auto">
            <a:xfrm>
              <a:off x="4556" y="1901"/>
              <a:ext cx="0" cy="1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2" name="Line 19"/>
            <p:cNvSpPr>
              <a:spLocks noChangeShapeType="1"/>
            </p:cNvSpPr>
            <p:nvPr/>
          </p:nvSpPr>
          <p:spPr bwMode="auto">
            <a:xfrm>
              <a:off x="4943" y="1897"/>
              <a:ext cx="1" cy="1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auto">
            <a:xfrm>
              <a:off x="4556" y="1803"/>
              <a:ext cx="389" cy="1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 sz="120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cxnSp>
        <p:nvCxnSpPr>
          <p:cNvPr id="29700" name="Straight Arrow Connector 30"/>
          <p:cNvCxnSpPr>
            <a:cxnSpLocks noChangeShapeType="1"/>
            <a:stCxn id="9" idx="4"/>
            <a:endCxn id="15" idx="0"/>
          </p:cNvCxnSpPr>
          <p:nvPr/>
        </p:nvCxnSpPr>
        <p:spPr bwMode="auto">
          <a:xfrm rot="16200000" flipH="1">
            <a:off x="7050088" y="4460875"/>
            <a:ext cx="1355725" cy="9525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1" name="Straight Arrow Connector 31"/>
          <p:cNvCxnSpPr>
            <a:cxnSpLocks noChangeShapeType="1"/>
            <a:endCxn id="9" idx="2"/>
          </p:cNvCxnSpPr>
          <p:nvPr/>
        </p:nvCxnSpPr>
        <p:spPr bwMode="auto">
          <a:xfrm flipV="1">
            <a:off x="5273675" y="3392488"/>
            <a:ext cx="1735138" cy="22225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2" name="TextBox 36"/>
          <p:cNvSpPr txBox="1">
            <a:spLocks noChangeArrowheads="1"/>
          </p:cNvSpPr>
          <p:nvPr/>
        </p:nvSpPr>
        <p:spPr bwMode="auto">
          <a:xfrm>
            <a:off x="3597275" y="6462713"/>
            <a:ext cx="12223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/>
              <a:t>File system</a:t>
            </a:r>
          </a:p>
        </p:txBody>
      </p:sp>
      <p:sp>
        <p:nvSpPr>
          <p:cNvPr id="29703" name="Rectangle 37"/>
          <p:cNvSpPr>
            <a:spLocks noChangeArrowheads="1"/>
          </p:cNvSpPr>
          <p:nvPr/>
        </p:nvSpPr>
        <p:spPr bwMode="auto">
          <a:xfrm>
            <a:off x="2987675" y="1738313"/>
            <a:ext cx="2362200" cy="510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GB" altLang="x-none"/>
          </a:p>
        </p:txBody>
      </p:sp>
      <p:pic>
        <p:nvPicPr>
          <p:cNvPr id="29704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4176713"/>
            <a:ext cx="9461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2" descr="\\.PSF\.Home\Downloads\data stuct in find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890713"/>
            <a:ext cx="18319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06" name="Straight Arrow Connector 7"/>
          <p:cNvCxnSpPr>
            <a:cxnSpLocks noChangeShapeType="1"/>
          </p:cNvCxnSpPr>
          <p:nvPr/>
        </p:nvCxnSpPr>
        <p:spPr bwMode="auto">
          <a:xfrm flipV="1">
            <a:off x="1952625" y="4887913"/>
            <a:ext cx="1390650" cy="1270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9707" name="Group 21"/>
          <p:cNvGrpSpPr>
            <a:grpSpLocks/>
          </p:cNvGrpSpPr>
          <p:nvPr/>
        </p:nvGrpSpPr>
        <p:grpSpPr bwMode="auto">
          <a:xfrm>
            <a:off x="600075" y="1738313"/>
            <a:ext cx="1758950" cy="1476375"/>
            <a:chOff x="2689" y="1820"/>
            <a:chExt cx="1452" cy="975"/>
          </a:xfrm>
        </p:grpSpPr>
        <p:pic>
          <p:nvPicPr>
            <p:cNvPr id="29717" name="Picture 5" descr="IMG_185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" y="1820"/>
              <a:ext cx="1452" cy="968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Line 19"/>
            <p:cNvSpPr>
              <a:spLocks noChangeShapeType="1"/>
            </p:cNvSpPr>
            <p:nvPr/>
          </p:nvSpPr>
          <p:spPr bwMode="auto">
            <a:xfrm>
              <a:off x="2689" y="1820"/>
              <a:ext cx="0" cy="9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-96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</p:grpSp>
      <p:cxnSp>
        <p:nvCxnSpPr>
          <p:cNvPr id="29708" name="Straight Arrow Connector 7"/>
          <p:cNvCxnSpPr>
            <a:cxnSpLocks noChangeShapeType="1"/>
          </p:cNvCxnSpPr>
          <p:nvPr/>
        </p:nvCxnSpPr>
        <p:spPr bwMode="auto">
          <a:xfrm rot="5400000">
            <a:off x="994569" y="3690144"/>
            <a:ext cx="971550" cy="1588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9" name="TextBox 37"/>
          <p:cNvSpPr txBox="1">
            <a:spLocks noChangeArrowheads="1"/>
          </p:cNvSpPr>
          <p:nvPr/>
        </p:nvSpPr>
        <p:spPr bwMode="auto">
          <a:xfrm>
            <a:off x="320675" y="5853113"/>
            <a:ext cx="22748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/>
              <a:t>Spectral files</a:t>
            </a:r>
          </a:p>
          <a:p>
            <a:pPr algn="ctr" eaLnBrk="1" hangingPunct="1"/>
            <a:r>
              <a:rPr lang="en-US" altLang="x-none"/>
              <a:t>&amp;</a:t>
            </a:r>
          </a:p>
          <a:p>
            <a:pPr algn="ctr" eaLnBrk="1" hangingPunct="1"/>
            <a:r>
              <a:rPr lang="en-US" altLang="x-none"/>
              <a:t>user defined structures</a:t>
            </a:r>
          </a:p>
        </p:txBody>
      </p:sp>
      <p:sp>
        <p:nvSpPr>
          <p:cNvPr id="29710" name="TextBox 28"/>
          <p:cNvSpPr txBox="1">
            <a:spLocks noChangeArrowheads="1"/>
          </p:cNvSpPr>
          <p:nvPr/>
        </p:nvSpPr>
        <p:spPr bwMode="auto">
          <a:xfrm rot="-5400000">
            <a:off x="7000876" y="4278312"/>
            <a:ext cx="10906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/>
              <a:t>Spectral data</a:t>
            </a:r>
          </a:p>
        </p:txBody>
      </p:sp>
      <p:sp>
        <p:nvSpPr>
          <p:cNvPr id="29711" name="TextBox 29"/>
          <p:cNvSpPr txBox="1">
            <a:spLocks noChangeArrowheads="1"/>
          </p:cNvSpPr>
          <p:nvPr/>
        </p:nvSpPr>
        <p:spPr bwMode="auto">
          <a:xfrm rot="-5400000">
            <a:off x="7566819" y="4093369"/>
            <a:ext cx="10890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altLang="x-none" sz="1200"/>
              <a:t>Automatically extracted metadata</a:t>
            </a:r>
          </a:p>
        </p:txBody>
      </p:sp>
      <p:grpSp>
        <p:nvGrpSpPr>
          <p:cNvPr id="29" name="Group 29"/>
          <p:cNvGrpSpPr>
            <a:grpSpLocks/>
          </p:cNvGrpSpPr>
          <p:nvPr/>
        </p:nvGrpSpPr>
        <p:grpSpPr bwMode="auto">
          <a:xfrm>
            <a:off x="6756400" y="-120650"/>
            <a:ext cx="2484438" cy="2089150"/>
            <a:chOff x="1547813" y="1282700"/>
            <a:chExt cx="6096000" cy="5178425"/>
          </a:xfrm>
        </p:grpSpPr>
        <p:grpSp>
          <p:nvGrpSpPr>
            <p:cNvPr id="30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32" name="Pie 31"/>
              <p:cNvSpPr/>
              <p:nvPr/>
            </p:nvSpPr>
            <p:spPr bwMode="auto">
              <a:xfrm rot="20101268">
                <a:off x="1952473" y="1324302"/>
                <a:ext cx="5305272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graphicFrame>
            <p:nvGraphicFramePr>
              <p:cNvPr id="35" name="Diagram 34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p:grpSp>
        <p:sp>
          <p:nvSpPr>
            <p:cNvPr id="31" name="TextBox 31"/>
            <p:cNvSpPr txBox="1">
              <a:spLocks noChangeArrowheads="1"/>
            </p:cNvSpPr>
            <p:nvPr/>
          </p:nvSpPr>
          <p:spPr bwMode="auto">
            <a:xfrm>
              <a:off x="3725256" y="3821114"/>
              <a:ext cx="1491875" cy="114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600" b="1"/>
                <a:t>SPECCHIO</a:t>
              </a:r>
            </a:p>
            <a:p>
              <a:pPr algn="ctr" eaLnBrk="1" hangingPunct="1"/>
              <a:r>
                <a:rPr lang="en-US" altLang="x-none" sz="600" b="1"/>
                <a:t>Spectral</a:t>
              </a:r>
            </a:p>
            <a:p>
              <a:pPr algn="ctr" eaLnBrk="1" hangingPunct="1"/>
              <a:r>
                <a:rPr lang="en-US" altLang="x-none" sz="600" b="1"/>
                <a:t>Information</a:t>
              </a:r>
            </a:p>
            <a:p>
              <a:pPr algn="ctr" eaLnBrk="1" hangingPunct="1"/>
              <a:r>
                <a:rPr lang="en-US" altLang="x-none" sz="600" b="1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75038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14513"/>
            <a:ext cx="6357938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539750" y="1266825"/>
            <a:ext cx="7343775" cy="503238"/>
          </a:xfrm>
          <a:solidFill>
            <a:schemeClr val="bg1"/>
          </a:solidFill>
        </p:spPr>
        <p:txBody>
          <a:bodyPr/>
          <a:lstStyle/>
          <a:p>
            <a:r>
              <a:rPr lang="en-US" altLang="x-none"/>
              <a:t>Metadata Augmentation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04025" y="2420938"/>
            <a:ext cx="2339975" cy="3232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Group updates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Conflict detection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Application domain categories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Automatic inserts:</a:t>
            </a:r>
          </a:p>
          <a:p>
            <a:pPr marL="539750" lvl="1" indent="-276225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Altitude</a:t>
            </a:r>
          </a:p>
          <a:p>
            <a:pPr marL="539750" lvl="1" indent="-276225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Measurement support</a:t>
            </a:r>
          </a:p>
          <a:p>
            <a:pPr marL="539750" lvl="1" indent="-276225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Solar angles</a:t>
            </a:r>
          </a:p>
          <a:p>
            <a:pPr marL="539750" lvl="1" indent="-276225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Goniometer Angles</a:t>
            </a:r>
          </a:p>
          <a:p>
            <a:pPr marL="742950" lvl="1" indent="-285750"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6756400" y="-120650"/>
            <a:ext cx="2484438" cy="2089150"/>
            <a:chOff x="1547813" y="1282700"/>
            <a:chExt cx="6096000" cy="5178425"/>
          </a:xfrm>
        </p:grpSpPr>
        <p:grpSp>
          <p:nvGrpSpPr>
            <p:cNvPr id="11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13" name="Pie 12"/>
              <p:cNvSpPr/>
              <p:nvPr/>
            </p:nvSpPr>
            <p:spPr bwMode="auto">
              <a:xfrm rot="20101268">
                <a:off x="1952473" y="1324302"/>
                <a:ext cx="5305272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graphicFrame>
            <p:nvGraphicFramePr>
              <p:cNvPr id="14" name="Diagram 13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sp>
          <p:nvSpPr>
            <p:cNvPr id="12" name="TextBox 16"/>
            <p:cNvSpPr txBox="1">
              <a:spLocks noChangeArrowheads="1"/>
            </p:cNvSpPr>
            <p:nvPr/>
          </p:nvSpPr>
          <p:spPr bwMode="auto">
            <a:xfrm>
              <a:off x="3725256" y="3821114"/>
              <a:ext cx="1491875" cy="114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600" b="1"/>
                <a:t>SPECCHIO</a:t>
              </a:r>
            </a:p>
            <a:p>
              <a:pPr algn="ctr" eaLnBrk="1" hangingPunct="1"/>
              <a:r>
                <a:rPr lang="en-US" altLang="x-none" sz="600" b="1"/>
                <a:t>Spectral</a:t>
              </a:r>
            </a:p>
            <a:p>
              <a:pPr algn="ctr" eaLnBrk="1" hangingPunct="1"/>
              <a:r>
                <a:rPr lang="en-US" altLang="x-none" sz="600" b="1"/>
                <a:t>Information</a:t>
              </a:r>
            </a:p>
            <a:p>
              <a:pPr algn="ctr" eaLnBrk="1" hangingPunct="1"/>
              <a:r>
                <a:rPr lang="en-US" altLang="x-none" sz="600" b="1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8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539750" y="1266825"/>
            <a:ext cx="7343775" cy="503238"/>
          </a:xfrm>
          <a:solidFill>
            <a:schemeClr val="bg1"/>
          </a:solidFill>
        </p:spPr>
        <p:txBody>
          <a:bodyPr/>
          <a:lstStyle/>
          <a:p>
            <a:r>
              <a:rPr lang="en-US" altLang="x-none"/>
              <a:t>Metadata Augmentation from XLS</a:t>
            </a:r>
          </a:p>
        </p:txBody>
      </p:sp>
      <p:sp>
        <p:nvSpPr>
          <p:cNvPr id="32770" name="TextBox 1"/>
          <p:cNvSpPr txBox="1">
            <a:spLocks noChangeArrowheads="1"/>
          </p:cNvSpPr>
          <p:nvPr/>
        </p:nvSpPr>
        <p:spPr bwMode="auto">
          <a:xfrm>
            <a:off x="468313" y="1770063"/>
            <a:ext cx="5616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Font typeface="Arial" charset="0"/>
              <a:buChar char="•"/>
            </a:pPr>
            <a:r>
              <a:rPr lang="en-US" altLang="x-none"/>
              <a:t>Auto-matching to existing metadata in DB</a:t>
            </a:r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2270125"/>
            <a:ext cx="91440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6756400" y="-120650"/>
            <a:ext cx="2484438" cy="2089150"/>
            <a:chOff x="1547813" y="1282700"/>
            <a:chExt cx="6096000" cy="5178425"/>
          </a:xfrm>
        </p:grpSpPr>
        <p:grpSp>
          <p:nvGrpSpPr>
            <p:cNvPr id="11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13" name="Pie 12"/>
              <p:cNvSpPr/>
              <p:nvPr/>
            </p:nvSpPr>
            <p:spPr bwMode="auto">
              <a:xfrm rot="20101268">
                <a:off x="1952473" y="1324302"/>
                <a:ext cx="5305272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graphicFrame>
            <p:nvGraphicFramePr>
              <p:cNvPr id="16" name="Diagram 15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sp>
          <p:nvSpPr>
            <p:cNvPr id="12" name="TextBox 12"/>
            <p:cNvSpPr txBox="1">
              <a:spLocks noChangeArrowheads="1"/>
            </p:cNvSpPr>
            <p:nvPr/>
          </p:nvSpPr>
          <p:spPr bwMode="auto">
            <a:xfrm>
              <a:off x="3725256" y="3821114"/>
              <a:ext cx="1491875" cy="114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600" b="1" dirty="0"/>
                <a:t>SPECCHIO</a:t>
              </a:r>
            </a:p>
            <a:p>
              <a:pPr algn="ctr" eaLnBrk="1" hangingPunct="1"/>
              <a:r>
                <a:rPr lang="en-US" altLang="x-none" sz="600" b="1" dirty="0"/>
                <a:t>Spectral</a:t>
              </a:r>
            </a:p>
            <a:p>
              <a:pPr algn="ctr" eaLnBrk="1" hangingPunct="1"/>
              <a:r>
                <a:rPr lang="en-US" altLang="x-none" sz="600" b="1" dirty="0"/>
                <a:t>Information</a:t>
              </a:r>
            </a:p>
            <a:p>
              <a:pPr algn="ctr" eaLnBrk="1" hangingPunct="1"/>
              <a:r>
                <a:rPr lang="en-US" altLang="x-none" sz="600" b="1" dirty="0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61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Even with Automation, Metadata Entry takes Time!</a:t>
            </a:r>
          </a:p>
        </p:txBody>
      </p:sp>
      <p:sp>
        <p:nvSpPr>
          <p:cNvPr id="3379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64A9633-17EE-6E43-9374-9CFAA95F7879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9D07618A-D324-4A4B-A8BE-35D571F159D5}" type="slidenum">
              <a:rPr lang="en-US" altLang="x-none" sz="1000"/>
              <a:pPr eaLnBrk="1" hangingPunct="1"/>
              <a:t>14</a:t>
            </a:fld>
            <a:endParaRPr lang="en-US" altLang="x-none" sz="1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86109"/>
            <a:ext cx="5499510" cy="4607095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 bwMode="auto">
          <a:xfrm>
            <a:off x="278422" y="5589240"/>
            <a:ext cx="1629282" cy="792088"/>
          </a:xfrm>
          <a:prstGeom prst="wedgeRectCallout">
            <a:avLst>
              <a:gd name="adj1" fmla="val 110635"/>
              <a:gd name="adj2" fmla="val -15810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0" rIns="0" bIns="0"/>
          <a:lstStyle/>
          <a:p>
            <a:pPr>
              <a:defRPr/>
            </a:pPr>
            <a:r>
              <a:rPr lang="en-US" sz="1200" dirty="0">
                <a:ea typeface="ＭＳ Ｐゴシック" charset="0"/>
              </a:rPr>
              <a:t>Standard input with majority of metadata only read from spectrometer file.</a:t>
            </a:r>
          </a:p>
        </p:txBody>
      </p:sp>
      <p:sp>
        <p:nvSpPr>
          <p:cNvPr id="8" name="Rectangular Callout 7"/>
          <p:cNvSpPr/>
          <p:nvPr/>
        </p:nvSpPr>
        <p:spPr bwMode="auto">
          <a:xfrm>
            <a:off x="7451725" y="5012978"/>
            <a:ext cx="1512168" cy="576262"/>
          </a:xfrm>
          <a:prstGeom prst="wedgeRectCallout">
            <a:avLst>
              <a:gd name="adj1" fmla="val -118894"/>
              <a:gd name="adj2" fmla="val -128664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0" rIns="0" bIns="0"/>
          <a:lstStyle/>
          <a:p>
            <a:pPr>
              <a:defRPr/>
            </a:pPr>
            <a:r>
              <a:rPr lang="en-US" sz="1200" dirty="0">
                <a:ea typeface="ＭＳ Ｐゴシック" charset="0"/>
              </a:rPr>
              <a:t>Careful data </a:t>
            </a:r>
            <a:r>
              <a:rPr lang="en-US" sz="1200" dirty="0" err="1">
                <a:ea typeface="ＭＳ Ｐゴシック" charset="0"/>
              </a:rPr>
              <a:t>curation</a:t>
            </a:r>
            <a:r>
              <a:rPr lang="en-US" sz="1200" dirty="0">
                <a:ea typeface="ＭＳ Ｐゴシック" charset="0"/>
              </a:rPr>
              <a:t> effort, involving manual </a:t>
            </a:r>
            <a:r>
              <a:rPr lang="en-US" sz="1200" dirty="0" err="1">
                <a:ea typeface="ＭＳ Ｐゴシック" charset="0"/>
              </a:rPr>
              <a:t>labour</a:t>
            </a:r>
            <a:endParaRPr lang="en-US" sz="12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73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38250"/>
          </a:xfrm>
          <a:solidFill>
            <a:srgbClr val="FFFFFF"/>
          </a:solidFill>
        </p:spPr>
        <p:txBody>
          <a:bodyPr/>
          <a:lstStyle/>
          <a:p>
            <a:r>
              <a:rPr lang="en-US" altLang="x-none"/>
              <a:t>Spectral Processing: Reflectance Calculation</a:t>
            </a:r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1F1FD35-7CDF-7043-8180-37C7BCD2629E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D132F9E9-E7D2-AF4E-8BC4-6431114B206A}" type="slidenum">
              <a:rPr lang="en-US" altLang="x-none" sz="1000"/>
              <a:pPr eaLnBrk="1" hangingPunct="1"/>
              <a:t>15</a:t>
            </a:fld>
            <a:endParaRPr lang="en-US" altLang="x-none" sz="1000"/>
          </a:p>
        </p:txBody>
      </p:sp>
      <p:sp>
        <p:nvSpPr>
          <p:cNvPr id="34820" name="TextBox 7"/>
          <p:cNvSpPr txBox="1">
            <a:spLocks noChangeArrowheads="1"/>
          </p:cNvSpPr>
          <p:nvPr/>
        </p:nvSpPr>
        <p:spPr bwMode="auto">
          <a:xfrm>
            <a:off x="0" y="500063"/>
            <a:ext cx="630078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/>
              <a:t>Interactive processing: jump-corrected radiances to reflectance factors using linear irradiance estimation. Reflectance factors are inserted into the SPECCHIO database, linking with all previously entered metadata</a:t>
            </a:r>
          </a:p>
        </p:txBody>
      </p:sp>
      <p:pic>
        <p:nvPicPr>
          <p:cNvPr id="3482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3188"/>
            <a:ext cx="914400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6756400" y="-120650"/>
            <a:ext cx="2484438" cy="2089150"/>
            <a:chOff x="1547813" y="1282700"/>
            <a:chExt cx="6096000" cy="5178425"/>
          </a:xfrm>
        </p:grpSpPr>
        <p:grpSp>
          <p:nvGrpSpPr>
            <p:cNvPr id="13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17" name="Pie 16"/>
              <p:cNvSpPr/>
              <p:nvPr/>
            </p:nvSpPr>
            <p:spPr bwMode="auto">
              <a:xfrm rot="20101268">
                <a:off x="1952473" y="1324302"/>
                <a:ext cx="5305272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graphicFrame>
            <p:nvGraphicFramePr>
              <p:cNvPr id="18" name="Diagram 17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3725256" y="3821114"/>
              <a:ext cx="1491875" cy="114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600" b="1"/>
                <a:t>SPECCHIO</a:t>
              </a:r>
            </a:p>
            <a:p>
              <a:pPr algn="ctr" eaLnBrk="1" hangingPunct="1"/>
              <a:r>
                <a:rPr lang="en-US" altLang="x-none" sz="600" b="1"/>
                <a:t>Spectral</a:t>
              </a:r>
            </a:p>
            <a:p>
              <a:pPr algn="ctr" eaLnBrk="1" hangingPunct="1"/>
              <a:r>
                <a:rPr lang="en-US" altLang="x-none" sz="600" b="1"/>
                <a:t>Information</a:t>
              </a:r>
            </a:p>
            <a:p>
              <a:pPr algn="ctr" eaLnBrk="1" hangingPunct="1"/>
              <a:r>
                <a:rPr lang="en-US" altLang="x-none" sz="600" b="1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6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Data Selection</a:t>
            </a:r>
          </a:p>
        </p:txBody>
      </p:sp>
      <p:sp>
        <p:nvSpPr>
          <p:cNvPr id="3584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58E0094-7C63-F542-BA8C-68361C353CE8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pic>
        <p:nvPicPr>
          <p:cNvPr id="3584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05038"/>
            <a:ext cx="5180012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6"/>
          <p:cNvSpPr txBox="1">
            <a:spLocks noChangeArrowheads="1"/>
          </p:cNvSpPr>
          <p:nvPr/>
        </p:nvSpPr>
        <p:spPr bwMode="auto">
          <a:xfrm>
            <a:off x="304800" y="1790700"/>
            <a:ext cx="26797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/>
              <a:t>Interactive Query Building</a:t>
            </a:r>
          </a:p>
        </p:txBody>
      </p:sp>
      <p:pic>
        <p:nvPicPr>
          <p:cNvPr id="35845" name="Picture 1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2852738"/>
            <a:ext cx="3178175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160"/>
          <p:cNvSpPr txBox="1">
            <a:spLocks noChangeArrowheads="1"/>
          </p:cNvSpPr>
          <p:nvPr/>
        </p:nvSpPr>
        <p:spPr bwMode="auto">
          <a:xfrm>
            <a:off x="5940425" y="2420938"/>
            <a:ext cx="284956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/>
              <a:t>Metadata space restrictions</a:t>
            </a:r>
          </a:p>
        </p:txBody>
      </p:sp>
      <p:sp>
        <p:nvSpPr>
          <p:cNvPr id="35847" name="Rectangle 161"/>
          <p:cNvSpPr>
            <a:spLocks noChangeArrowheads="1"/>
          </p:cNvSpPr>
          <p:nvPr/>
        </p:nvSpPr>
        <p:spPr bwMode="auto">
          <a:xfrm>
            <a:off x="2984500" y="5373688"/>
            <a:ext cx="6059488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 dirty="0" err="1"/>
              <a:t>cond</a:t>
            </a:r>
            <a:r>
              <a:rPr lang="en-US" altLang="x-none" sz="1200" dirty="0"/>
              <a:t> = </a:t>
            </a:r>
            <a:r>
              <a:rPr lang="en-US" altLang="x-none" sz="1200" dirty="0" err="1"/>
              <a:t>EAVQueryConditionObject</a:t>
            </a:r>
            <a:r>
              <a:rPr lang="en-US" altLang="x-none" sz="1200" dirty="0"/>
              <a:t>('</a:t>
            </a:r>
            <a:r>
              <a:rPr lang="en-US" altLang="x-none" sz="1200" dirty="0" err="1"/>
              <a:t>eav</a:t>
            </a:r>
            <a:r>
              <a:rPr lang="en-US" altLang="x-none" sz="1200" dirty="0"/>
              <a:t>', '</a:t>
            </a:r>
            <a:r>
              <a:rPr lang="en-US" altLang="x-none" sz="1200" dirty="0" err="1"/>
              <a:t>spectrum_x_eav</a:t>
            </a:r>
            <a:r>
              <a:rPr lang="en-US" altLang="x-none" sz="1200" dirty="0"/>
              <a:t>', 'Lutein', '</a:t>
            </a:r>
            <a:r>
              <a:rPr lang="en-US" altLang="x-none" sz="1200" dirty="0" err="1"/>
              <a:t>double_val</a:t>
            </a:r>
            <a:r>
              <a:rPr lang="en-US" altLang="x-none" sz="1200" dirty="0"/>
              <a:t>');</a:t>
            </a:r>
          </a:p>
          <a:p>
            <a:pPr eaLnBrk="1" hangingPunct="1"/>
            <a:r>
              <a:rPr lang="en-US" altLang="x-none" sz="1200" dirty="0" err="1"/>
              <a:t>cond.setValue</a:t>
            </a:r>
            <a:r>
              <a:rPr lang="en-US" altLang="x-none" sz="1200" dirty="0"/>
              <a:t>('0.001');</a:t>
            </a:r>
          </a:p>
          <a:p>
            <a:pPr eaLnBrk="1" hangingPunct="1"/>
            <a:r>
              <a:rPr lang="en-US" altLang="x-none" sz="1200" dirty="0" err="1"/>
              <a:t>cond.setOperator</a:t>
            </a:r>
            <a:r>
              <a:rPr lang="en-US" altLang="x-none" sz="1200" dirty="0"/>
              <a:t>('&gt;=');</a:t>
            </a:r>
          </a:p>
          <a:p>
            <a:pPr eaLnBrk="1" hangingPunct="1"/>
            <a:r>
              <a:rPr lang="en-US" altLang="x-none" sz="1200" dirty="0" err="1"/>
              <a:t>query.add_condition</a:t>
            </a:r>
            <a:r>
              <a:rPr lang="en-US" altLang="x-none" sz="1200" dirty="0"/>
              <a:t>(</a:t>
            </a:r>
            <a:r>
              <a:rPr lang="en-US" altLang="x-none" sz="1200" dirty="0" err="1"/>
              <a:t>cond</a:t>
            </a:r>
            <a:r>
              <a:rPr lang="en-US" altLang="x-none" sz="1200" dirty="0"/>
              <a:t>);</a:t>
            </a:r>
          </a:p>
          <a:p>
            <a:pPr eaLnBrk="1" hangingPunct="1"/>
            <a:endParaRPr lang="en-US" altLang="x-none" sz="1200" dirty="0"/>
          </a:p>
          <a:p>
            <a:pPr eaLnBrk="1" hangingPunct="1"/>
            <a:r>
              <a:rPr lang="en-US" altLang="x-none" sz="1200" dirty="0" err="1"/>
              <a:t>cond</a:t>
            </a:r>
            <a:r>
              <a:rPr lang="en-US" altLang="x-none" sz="1200" dirty="0"/>
              <a:t> = </a:t>
            </a:r>
            <a:r>
              <a:rPr lang="en-US" altLang="x-none" sz="1200" dirty="0" err="1"/>
              <a:t>EAVQueryConditionObject</a:t>
            </a:r>
            <a:r>
              <a:rPr lang="en-US" altLang="x-none" sz="1200" dirty="0"/>
              <a:t>('</a:t>
            </a:r>
            <a:r>
              <a:rPr lang="en-US" altLang="x-none" sz="1200" dirty="0" err="1"/>
              <a:t>eav</a:t>
            </a:r>
            <a:r>
              <a:rPr lang="en-US" altLang="x-none" sz="1200" dirty="0"/>
              <a:t>', '</a:t>
            </a:r>
            <a:r>
              <a:rPr lang="en-US" altLang="x-none" sz="1200" dirty="0" err="1"/>
              <a:t>spectrum_x_eav</a:t>
            </a:r>
            <a:r>
              <a:rPr lang="en-US" altLang="x-none" sz="1200" dirty="0"/>
              <a:t>', 'Lutein', '</a:t>
            </a:r>
            <a:r>
              <a:rPr lang="en-US" altLang="x-none" sz="1200" dirty="0" err="1"/>
              <a:t>double_val</a:t>
            </a:r>
            <a:r>
              <a:rPr lang="en-US" altLang="x-none" sz="1200" dirty="0"/>
              <a:t>');</a:t>
            </a:r>
          </a:p>
          <a:p>
            <a:pPr eaLnBrk="1" hangingPunct="1"/>
            <a:r>
              <a:rPr lang="en-US" altLang="x-none" sz="1200" dirty="0" err="1"/>
              <a:t>cond.setValue</a:t>
            </a:r>
            <a:r>
              <a:rPr lang="en-US" altLang="x-none" sz="1200" dirty="0"/>
              <a:t>('5.0');</a:t>
            </a:r>
          </a:p>
          <a:p>
            <a:pPr eaLnBrk="1" hangingPunct="1"/>
            <a:r>
              <a:rPr lang="en-US" altLang="x-none" sz="1200" dirty="0" err="1"/>
              <a:t>cond.setOperator</a:t>
            </a:r>
            <a:r>
              <a:rPr lang="en-US" altLang="x-none" sz="1200" dirty="0"/>
              <a:t>('&lt;=');</a:t>
            </a:r>
          </a:p>
          <a:p>
            <a:pPr eaLnBrk="1" hangingPunct="1"/>
            <a:r>
              <a:rPr lang="en-US" altLang="x-none" sz="1200" dirty="0" err="1"/>
              <a:t>query.add_condition</a:t>
            </a:r>
            <a:r>
              <a:rPr lang="en-US" altLang="x-none" sz="1200" dirty="0"/>
              <a:t>(</a:t>
            </a:r>
            <a:r>
              <a:rPr lang="en-US" altLang="x-none" sz="1200" dirty="0" err="1"/>
              <a:t>cond</a:t>
            </a:r>
            <a:r>
              <a:rPr lang="en-US" altLang="x-none" sz="1200" dirty="0"/>
              <a:t>);</a:t>
            </a:r>
          </a:p>
          <a:p>
            <a:pPr eaLnBrk="1" hangingPunct="1"/>
            <a:endParaRPr lang="en-US" altLang="x-none" sz="1200" dirty="0"/>
          </a:p>
          <a:p>
            <a:pPr eaLnBrk="1" hangingPunct="1"/>
            <a:r>
              <a:rPr lang="en-US" altLang="x-none" sz="1200" dirty="0" err="1"/>
              <a:t>cond</a:t>
            </a:r>
            <a:r>
              <a:rPr lang="en-US" altLang="x-none" sz="1200" dirty="0"/>
              <a:t> = </a:t>
            </a:r>
            <a:r>
              <a:rPr lang="en-US" altLang="x-none" sz="1200" dirty="0" err="1"/>
              <a:t>EAVQueryConditionObject</a:t>
            </a:r>
            <a:r>
              <a:rPr lang="en-US" altLang="x-none" sz="1200" dirty="0"/>
              <a:t>('</a:t>
            </a:r>
            <a:r>
              <a:rPr lang="en-US" altLang="x-none" sz="1200" dirty="0" err="1"/>
              <a:t>eav</a:t>
            </a:r>
            <a:r>
              <a:rPr lang="en-US" altLang="x-none" sz="1200" dirty="0"/>
              <a:t>', '</a:t>
            </a:r>
            <a:r>
              <a:rPr lang="en-US" altLang="x-none" sz="1200" dirty="0" err="1"/>
              <a:t>spectrum_x_eav</a:t>
            </a:r>
            <a:r>
              <a:rPr lang="en-US" altLang="x-none" sz="1200" dirty="0"/>
              <a:t>', '</a:t>
            </a:r>
            <a:r>
              <a:rPr lang="en-US" altLang="x-none" sz="1200" dirty="0" err="1"/>
              <a:t>Violaxanthin</a:t>
            </a:r>
            <a:r>
              <a:rPr lang="en-US" altLang="x-none" sz="1200" dirty="0"/>
              <a:t>', '</a:t>
            </a:r>
            <a:r>
              <a:rPr lang="en-US" altLang="x-none" sz="1200" dirty="0" err="1"/>
              <a:t>double_val</a:t>
            </a:r>
            <a:r>
              <a:rPr lang="en-US" altLang="x-none" sz="1200" dirty="0"/>
              <a:t>');</a:t>
            </a:r>
          </a:p>
          <a:p>
            <a:pPr eaLnBrk="1" hangingPunct="1"/>
            <a:r>
              <a:rPr lang="en-US" altLang="x-none" sz="1200" dirty="0" err="1"/>
              <a:t>cond.setValue</a:t>
            </a:r>
            <a:r>
              <a:rPr lang="en-US" altLang="x-none" sz="1200" dirty="0"/>
              <a:t>('1.0');</a:t>
            </a:r>
          </a:p>
          <a:p>
            <a:pPr eaLnBrk="1" hangingPunct="1"/>
            <a:r>
              <a:rPr lang="en-US" altLang="x-none" sz="1200" dirty="0" err="1"/>
              <a:t>cond.setOperator</a:t>
            </a:r>
            <a:r>
              <a:rPr lang="en-US" altLang="x-none" sz="1200" dirty="0"/>
              <a:t>('&gt;=');</a:t>
            </a:r>
          </a:p>
          <a:p>
            <a:pPr eaLnBrk="1" hangingPunct="1"/>
            <a:r>
              <a:rPr lang="en-US" altLang="x-none" sz="1200" dirty="0" err="1"/>
              <a:t>query.add_condition</a:t>
            </a:r>
            <a:r>
              <a:rPr lang="en-US" altLang="x-none" sz="1200" dirty="0"/>
              <a:t>(</a:t>
            </a:r>
            <a:r>
              <a:rPr lang="en-US" altLang="x-none" sz="1200" dirty="0" err="1"/>
              <a:t>cond</a:t>
            </a:r>
            <a:r>
              <a:rPr lang="en-US" altLang="x-none" sz="1200" dirty="0"/>
              <a:t>);</a:t>
            </a:r>
          </a:p>
          <a:p>
            <a:pPr eaLnBrk="1" hangingPunct="1"/>
            <a:endParaRPr lang="en-US" altLang="x-none" sz="1200" dirty="0"/>
          </a:p>
          <a:p>
            <a:pPr eaLnBrk="1" hangingPunct="1"/>
            <a:r>
              <a:rPr lang="en-US" altLang="x-none" sz="1200" dirty="0" err="1"/>
              <a:t>cond</a:t>
            </a:r>
            <a:r>
              <a:rPr lang="en-US" altLang="x-none" sz="1200" dirty="0"/>
              <a:t> = </a:t>
            </a:r>
            <a:r>
              <a:rPr lang="en-US" altLang="x-none" sz="1200" dirty="0" err="1"/>
              <a:t>EAVQueryConditionObject</a:t>
            </a:r>
            <a:r>
              <a:rPr lang="en-US" altLang="x-none" sz="1200" dirty="0"/>
              <a:t>('</a:t>
            </a:r>
            <a:r>
              <a:rPr lang="en-US" altLang="x-none" sz="1200" dirty="0" err="1"/>
              <a:t>eav</a:t>
            </a:r>
            <a:r>
              <a:rPr lang="en-US" altLang="x-none" sz="1200" dirty="0"/>
              <a:t>', '</a:t>
            </a:r>
            <a:r>
              <a:rPr lang="en-US" altLang="x-none" sz="1200" dirty="0" err="1"/>
              <a:t>spectrum_x_eav</a:t>
            </a:r>
            <a:r>
              <a:rPr lang="en-US" altLang="x-none" sz="1200" dirty="0"/>
              <a:t>', '</a:t>
            </a:r>
            <a:r>
              <a:rPr lang="en-US" altLang="x-none" sz="1200" dirty="0" err="1"/>
              <a:t>Violaxanthin</a:t>
            </a:r>
            <a:r>
              <a:rPr lang="en-US" altLang="x-none" sz="1200" dirty="0"/>
              <a:t>', '</a:t>
            </a:r>
            <a:r>
              <a:rPr lang="en-US" altLang="x-none" sz="1200" dirty="0" err="1"/>
              <a:t>double_val</a:t>
            </a:r>
            <a:r>
              <a:rPr lang="en-US" altLang="x-none" sz="1200" dirty="0"/>
              <a:t>');</a:t>
            </a:r>
          </a:p>
          <a:p>
            <a:pPr eaLnBrk="1" hangingPunct="1"/>
            <a:r>
              <a:rPr lang="en-US" altLang="x-none" sz="1200" dirty="0" err="1"/>
              <a:t>cond.setValue</a:t>
            </a:r>
            <a:r>
              <a:rPr lang="en-US" altLang="x-none" sz="1200" dirty="0"/>
              <a:t>('4.0');</a:t>
            </a:r>
          </a:p>
          <a:p>
            <a:pPr eaLnBrk="1" hangingPunct="1"/>
            <a:r>
              <a:rPr lang="en-US" altLang="x-none" sz="1200" dirty="0" err="1"/>
              <a:t>cond.setOperator</a:t>
            </a:r>
            <a:r>
              <a:rPr lang="en-US" altLang="x-none" sz="1200" dirty="0"/>
              <a:t>('&lt;=');</a:t>
            </a:r>
          </a:p>
          <a:p>
            <a:pPr eaLnBrk="1" hangingPunct="1"/>
            <a:r>
              <a:rPr lang="en-US" altLang="x-none" sz="1200" dirty="0" err="1"/>
              <a:t>query.add_condition</a:t>
            </a:r>
            <a:r>
              <a:rPr lang="en-US" altLang="x-none" sz="1200" dirty="0"/>
              <a:t>(</a:t>
            </a:r>
            <a:r>
              <a:rPr lang="en-US" altLang="x-none" sz="1200" dirty="0" err="1"/>
              <a:t>cond</a:t>
            </a:r>
            <a:r>
              <a:rPr lang="en-US" altLang="x-none" sz="1200" dirty="0"/>
              <a:t>);</a:t>
            </a:r>
          </a:p>
        </p:txBody>
      </p:sp>
      <p:sp>
        <p:nvSpPr>
          <p:cNvPr id="35848" name="TextBox 162"/>
          <p:cNvSpPr txBox="1">
            <a:spLocks noChangeArrowheads="1"/>
          </p:cNvSpPr>
          <p:nvPr/>
        </p:nvSpPr>
        <p:spPr bwMode="auto">
          <a:xfrm>
            <a:off x="179388" y="5661025"/>
            <a:ext cx="280511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/>
              <a:t>Autogenerated query code, for use in Matlab or R:</a:t>
            </a:r>
          </a:p>
        </p:txBody>
      </p:sp>
      <p:grpSp>
        <p:nvGrpSpPr>
          <p:cNvPr id="15" name="Group 168"/>
          <p:cNvGrpSpPr>
            <a:grpSpLocks/>
          </p:cNvGrpSpPr>
          <p:nvPr/>
        </p:nvGrpSpPr>
        <p:grpSpPr bwMode="auto">
          <a:xfrm>
            <a:off x="6756400" y="-120650"/>
            <a:ext cx="2484438" cy="2089150"/>
            <a:chOff x="1547813" y="1282700"/>
            <a:chExt cx="6096000" cy="5178425"/>
          </a:xfrm>
        </p:grpSpPr>
        <p:grpSp>
          <p:nvGrpSpPr>
            <p:cNvPr id="16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18" name="Pie 17"/>
              <p:cNvSpPr/>
              <p:nvPr/>
            </p:nvSpPr>
            <p:spPr bwMode="auto">
              <a:xfrm rot="20101268">
                <a:off x="1952473" y="1324302"/>
                <a:ext cx="5305272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graphicFrame>
            <p:nvGraphicFramePr>
              <p:cNvPr id="19" name="Diagram 18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p:grpSp>
        <p:sp>
          <p:nvSpPr>
            <p:cNvPr id="17" name="TextBox 170"/>
            <p:cNvSpPr txBox="1">
              <a:spLocks noChangeArrowheads="1"/>
            </p:cNvSpPr>
            <p:nvPr/>
          </p:nvSpPr>
          <p:spPr bwMode="auto">
            <a:xfrm>
              <a:off x="3725256" y="3821114"/>
              <a:ext cx="1491875" cy="114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600" b="1"/>
                <a:t>SPECCHIO</a:t>
              </a:r>
            </a:p>
            <a:p>
              <a:pPr algn="ctr" eaLnBrk="1" hangingPunct="1"/>
              <a:r>
                <a:rPr lang="en-US" altLang="x-none" sz="600" b="1"/>
                <a:t>Spectral</a:t>
              </a:r>
            </a:p>
            <a:p>
              <a:pPr algn="ctr" eaLnBrk="1" hangingPunct="1"/>
              <a:r>
                <a:rPr lang="en-US" altLang="x-none" sz="600" b="1"/>
                <a:t>Information</a:t>
              </a:r>
            </a:p>
            <a:p>
              <a:pPr algn="ctr" eaLnBrk="1" hangingPunct="1"/>
              <a:r>
                <a:rPr lang="en-US" altLang="x-none" sz="600" b="1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071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Availability and Installation: Online System</a:t>
            </a:r>
          </a:p>
        </p:txBody>
      </p:sp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AFEE1EB-FEB3-854B-96DA-3AC8A3866C6C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0EA3557C-580A-5C4C-82B3-C673F1EFD9C9}" type="slidenum">
              <a:rPr lang="en-US" altLang="x-none" sz="1000"/>
              <a:pPr eaLnBrk="1" hangingPunct="1"/>
              <a:t>17</a:t>
            </a:fld>
            <a:endParaRPr lang="en-US" altLang="x-none" sz="1000"/>
          </a:p>
        </p:txBody>
      </p:sp>
      <p:pic>
        <p:nvPicPr>
          <p:cNvPr id="38916" name="Picture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035175"/>
            <a:ext cx="2736850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08" descr="5%"/>
          <p:cNvSpPr>
            <a:spLocks noChangeArrowheads="1"/>
          </p:cNvSpPr>
          <p:nvPr/>
        </p:nvSpPr>
        <p:spPr bwMode="auto">
          <a:xfrm>
            <a:off x="3643313" y="2027238"/>
            <a:ext cx="4932362" cy="258603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r>
              <a:rPr kumimoji="1" lang="en-NZ" altLang="x-none" sz="12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SPECCHIO Server</a:t>
            </a:r>
          </a:p>
        </p:txBody>
      </p:sp>
      <p:pic>
        <p:nvPicPr>
          <p:cNvPr id="38918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2189163"/>
            <a:ext cx="10795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07" descr="5%"/>
          <p:cNvSpPr>
            <a:spLocks noChangeArrowheads="1"/>
          </p:cNvSpPr>
          <p:nvPr/>
        </p:nvSpPr>
        <p:spPr bwMode="auto">
          <a:xfrm>
            <a:off x="4076700" y="2314575"/>
            <a:ext cx="1798638" cy="15843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Glassfish Application Server </a:t>
            </a:r>
          </a:p>
          <a:p>
            <a:pPr algn="ctr">
              <a:defRPr/>
            </a:pP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&amp; Web Server </a:t>
            </a: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207" descr="5%"/>
          <p:cNvSpPr>
            <a:spLocks noChangeArrowheads="1"/>
          </p:cNvSpPr>
          <p:nvPr/>
        </p:nvSpPr>
        <p:spPr bwMode="auto">
          <a:xfrm>
            <a:off x="6597650" y="2185988"/>
            <a:ext cx="1798638" cy="18716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MySQL Database Server</a:t>
            </a: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8921" name="Group 24"/>
          <p:cNvGrpSpPr>
            <a:grpSpLocks/>
          </p:cNvGrpSpPr>
          <p:nvPr/>
        </p:nvGrpSpPr>
        <p:grpSpPr bwMode="auto">
          <a:xfrm>
            <a:off x="3932238" y="2746375"/>
            <a:ext cx="288925" cy="792163"/>
            <a:chOff x="6419850" y="2768600"/>
            <a:chExt cx="288925" cy="792163"/>
          </a:xfrm>
        </p:grpSpPr>
        <p:sp>
          <p:nvSpPr>
            <p:cNvPr id="15" name="Rectangle 204"/>
            <p:cNvSpPr>
              <a:spLocks noChangeArrowheads="1"/>
            </p:cNvSpPr>
            <p:nvPr/>
          </p:nvSpPr>
          <p:spPr bwMode="auto">
            <a:xfrm>
              <a:off x="6419850" y="3271838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Rectangle 205"/>
            <p:cNvSpPr>
              <a:spLocks noChangeArrowheads="1"/>
            </p:cNvSpPr>
            <p:nvPr/>
          </p:nvSpPr>
          <p:spPr bwMode="auto">
            <a:xfrm>
              <a:off x="6421437" y="2840038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Rectangle 206"/>
            <p:cNvSpPr>
              <a:spLocks noChangeArrowheads="1"/>
            </p:cNvSpPr>
            <p:nvPr/>
          </p:nvSpPr>
          <p:spPr bwMode="auto">
            <a:xfrm>
              <a:off x="6421437" y="3055938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" name="Rectangle 209"/>
            <p:cNvSpPr>
              <a:spLocks noChangeArrowheads="1"/>
            </p:cNvSpPr>
            <p:nvPr/>
          </p:nvSpPr>
          <p:spPr bwMode="auto">
            <a:xfrm rot="16200000">
              <a:off x="6167437" y="3021013"/>
              <a:ext cx="792163" cy="2873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NZ" sz="1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Helvetica" charset="0"/>
                  <a:ea typeface="ＭＳ Ｐゴシック" charset="0"/>
                  <a:cs typeface="ＭＳ Ｐゴシック" charset="0"/>
                </a:rPr>
                <a:t>HTTPS Port</a:t>
              </a:r>
              <a:endParaRPr kumimoji="1" lang="en-US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9" name="AutoShape 213"/>
          <p:cNvCxnSpPr>
            <a:cxnSpLocks noChangeShapeType="1"/>
            <a:stCxn id="12" idx="3"/>
            <a:endCxn id="33" idx="0"/>
          </p:cNvCxnSpPr>
          <p:nvPr/>
        </p:nvCxnSpPr>
        <p:spPr bwMode="auto">
          <a:xfrm>
            <a:off x="5875338" y="3106738"/>
            <a:ext cx="547687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8923" name="Group 22"/>
          <p:cNvGrpSpPr>
            <a:grpSpLocks/>
          </p:cNvGrpSpPr>
          <p:nvPr/>
        </p:nvGrpSpPr>
        <p:grpSpPr bwMode="auto">
          <a:xfrm>
            <a:off x="6958013" y="2933700"/>
            <a:ext cx="1084262" cy="733425"/>
            <a:chOff x="5076056" y="5589240"/>
            <a:chExt cx="1084262" cy="732259"/>
          </a:xfrm>
        </p:grpSpPr>
        <p:grpSp>
          <p:nvGrpSpPr>
            <p:cNvPr id="38937" name="Group 21"/>
            <p:cNvGrpSpPr>
              <a:grpSpLocks/>
            </p:cNvGrpSpPr>
            <p:nvPr/>
          </p:nvGrpSpPr>
          <p:grpSpPr bwMode="auto">
            <a:xfrm>
              <a:off x="5076056" y="5589240"/>
              <a:ext cx="1084262" cy="732259"/>
              <a:chOff x="5076056" y="5589240"/>
              <a:chExt cx="1084262" cy="732259"/>
            </a:xfrm>
          </p:grpSpPr>
          <p:sp>
            <p:nvSpPr>
              <p:cNvPr id="38939" name="Oval 216"/>
              <p:cNvSpPr>
                <a:spLocks noChangeArrowheads="1"/>
              </p:cNvSpPr>
              <p:nvPr/>
            </p:nvSpPr>
            <p:spPr bwMode="auto">
              <a:xfrm>
                <a:off x="5079231" y="5990019"/>
                <a:ext cx="1081087" cy="33148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x-none"/>
              </a:p>
            </p:txBody>
          </p:sp>
          <p:sp>
            <p:nvSpPr>
              <p:cNvPr id="38940" name="Rectangle 217"/>
              <p:cNvSpPr>
                <a:spLocks noChangeArrowheads="1"/>
              </p:cNvSpPr>
              <p:nvPr/>
            </p:nvSpPr>
            <p:spPr bwMode="auto">
              <a:xfrm>
                <a:off x="5076056" y="5789052"/>
                <a:ext cx="1081087" cy="376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x-none"/>
              </a:p>
            </p:txBody>
          </p:sp>
          <p:sp>
            <p:nvSpPr>
              <p:cNvPr id="38941" name="Line 218"/>
              <p:cNvSpPr>
                <a:spLocks noChangeShapeType="1"/>
              </p:cNvSpPr>
              <p:nvPr/>
            </p:nvSpPr>
            <p:spPr bwMode="auto">
              <a:xfrm>
                <a:off x="5082406" y="5779812"/>
                <a:ext cx="0" cy="4007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2" name="Line 219"/>
              <p:cNvSpPr>
                <a:spLocks noChangeShapeType="1"/>
              </p:cNvSpPr>
              <p:nvPr/>
            </p:nvSpPr>
            <p:spPr bwMode="auto">
              <a:xfrm>
                <a:off x="6157143" y="5765952"/>
                <a:ext cx="3175" cy="399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220"/>
              <p:cNvSpPr>
                <a:spLocks noChangeArrowheads="1"/>
              </p:cNvSpPr>
              <p:nvPr/>
            </p:nvSpPr>
            <p:spPr bwMode="auto">
              <a:xfrm>
                <a:off x="5076056" y="5589240"/>
                <a:ext cx="1081087" cy="33126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1" lang="en-US" sz="1000">
                  <a:effectLst>
                    <a:outerShdw blurRad="38100" dist="38100" dir="2700000" algn="tl">
                      <a:srgbClr val="DDDDDD"/>
                    </a:outerShdw>
                  </a:effectLst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2" name="Text Box 221"/>
            <p:cNvSpPr txBox="1">
              <a:spLocks noChangeArrowheads="1"/>
            </p:cNvSpPr>
            <p:nvPr/>
          </p:nvSpPr>
          <p:spPr bwMode="auto">
            <a:xfrm>
              <a:off x="5222106" y="5888801"/>
              <a:ext cx="854075" cy="400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kumimoji="1" lang="en-US" altLang="x-none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SPECCHIO</a:t>
              </a:r>
            </a:p>
            <a:p>
              <a:pPr algn="ctr" eaLnBrk="1" hangingPunct="1"/>
              <a:r>
                <a:rPr kumimoji="1" lang="en-US" altLang="x-none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DB</a:t>
              </a:r>
            </a:p>
          </p:txBody>
        </p:sp>
      </p:grpSp>
      <p:pic>
        <p:nvPicPr>
          <p:cNvPr id="38924" name="Picture 184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2530475"/>
            <a:ext cx="11350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25" name="Group 48"/>
          <p:cNvGrpSpPr>
            <a:grpSpLocks/>
          </p:cNvGrpSpPr>
          <p:nvPr/>
        </p:nvGrpSpPr>
        <p:grpSpPr bwMode="auto">
          <a:xfrm>
            <a:off x="6423025" y="2711450"/>
            <a:ext cx="288925" cy="792163"/>
            <a:chOff x="6419850" y="2768600"/>
            <a:chExt cx="288925" cy="792163"/>
          </a:xfrm>
        </p:grpSpPr>
        <p:sp>
          <p:nvSpPr>
            <p:cNvPr id="30" name="Rectangle 204"/>
            <p:cNvSpPr>
              <a:spLocks noChangeArrowheads="1"/>
            </p:cNvSpPr>
            <p:nvPr/>
          </p:nvSpPr>
          <p:spPr bwMode="auto">
            <a:xfrm>
              <a:off x="6410325" y="3271838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Rectangle 205"/>
            <p:cNvSpPr>
              <a:spLocks noChangeArrowheads="1"/>
            </p:cNvSpPr>
            <p:nvPr/>
          </p:nvSpPr>
          <p:spPr bwMode="auto">
            <a:xfrm>
              <a:off x="6411913" y="2840038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206"/>
            <p:cNvSpPr>
              <a:spLocks noChangeArrowheads="1"/>
            </p:cNvSpPr>
            <p:nvPr/>
          </p:nvSpPr>
          <p:spPr bwMode="auto">
            <a:xfrm>
              <a:off x="6411913" y="3055938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" name="Rectangle 209"/>
            <p:cNvSpPr>
              <a:spLocks noChangeArrowheads="1"/>
            </p:cNvSpPr>
            <p:nvPr/>
          </p:nvSpPr>
          <p:spPr bwMode="auto">
            <a:xfrm rot="16200000">
              <a:off x="6167437" y="3021013"/>
              <a:ext cx="792163" cy="2873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r>
                <a:rPr kumimoji="1" lang="en-NZ" sz="1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Helvetica" charset="0"/>
                  <a:ea typeface="ＭＳ Ｐゴシック" charset="0"/>
                  <a:cs typeface="ＭＳ Ｐゴシック" charset="0"/>
                </a:rPr>
                <a:t>Port 3306</a:t>
              </a:r>
              <a:endParaRPr kumimoji="1" lang="en-US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3892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2309813"/>
            <a:ext cx="83820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643313" y="5124450"/>
            <a:ext cx="5191125" cy="14001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Online multiuser DB for data sharing and testing of the system.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OPTIMISE Training School data are available online</a:t>
            </a:r>
          </a:p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8928" name="TextBox 35"/>
          <p:cNvSpPr txBox="1">
            <a:spLocks noChangeArrowheads="1"/>
          </p:cNvSpPr>
          <p:nvPr/>
        </p:nvSpPr>
        <p:spPr bwMode="auto">
          <a:xfrm>
            <a:off x="903288" y="4041775"/>
            <a:ext cx="15367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/>
              <a:t>Web Interface</a:t>
            </a:r>
          </a:p>
        </p:txBody>
      </p:sp>
      <p:pic>
        <p:nvPicPr>
          <p:cNvPr id="38929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613275"/>
            <a:ext cx="2592388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0" name="TextBox 37"/>
          <p:cNvSpPr txBox="1">
            <a:spLocks noChangeArrowheads="1"/>
          </p:cNvSpPr>
          <p:nvPr/>
        </p:nvSpPr>
        <p:spPr bwMode="auto">
          <a:xfrm>
            <a:off x="900113" y="5995988"/>
            <a:ext cx="1263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/>
              <a:t>Java Client</a:t>
            </a:r>
          </a:p>
        </p:txBody>
      </p:sp>
      <p:cxnSp>
        <p:nvCxnSpPr>
          <p:cNvPr id="39" name="AutoShape 212"/>
          <p:cNvCxnSpPr>
            <a:cxnSpLocks noChangeShapeType="1"/>
            <a:stCxn id="38916" idx="3"/>
            <a:endCxn id="18" idx="0"/>
          </p:cNvCxnSpPr>
          <p:nvPr/>
        </p:nvCxnSpPr>
        <p:spPr bwMode="auto">
          <a:xfrm>
            <a:off x="3203575" y="2957513"/>
            <a:ext cx="728663" cy="184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AutoShape 212"/>
          <p:cNvCxnSpPr>
            <a:cxnSpLocks noChangeShapeType="1"/>
            <a:stCxn id="38929" idx="3"/>
            <a:endCxn id="18" idx="0"/>
          </p:cNvCxnSpPr>
          <p:nvPr/>
        </p:nvCxnSpPr>
        <p:spPr bwMode="auto">
          <a:xfrm flipV="1">
            <a:off x="3059113" y="3141663"/>
            <a:ext cx="873125" cy="2163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804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Availability and Installation: Desktop Client</a:t>
            </a:r>
          </a:p>
        </p:txBody>
      </p:sp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5F7710C-8723-4F4F-BE52-C56F71751703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41C6E193-DC1C-DD4E-8658-667C7DDD405A}" type="slidenum">
              <a:rPr lang="en-US" altLang="x-none" sz="1000"/>
              <a:pPr eaLnBrk="1" hangingPunct="1"/>
              <a:t>18</a:t>
            </a:fld>
            <a:endParaRPr lang="en-US" altLang="x-none" sz="1000"/>
          </a:p>
        </p:txBody>
      </p:sp>
      <p:pic>
        <p:nvPicPr>
          <p:cNvPr id="3994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5329237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6"/>
          <p:cNvSpPr txBox="1">
            <a:spLocks noChangeArrowheads="1"/>
          </p:cNvSpPr>
          <p:nvPr/>
        </p:nvSpPr>
        <p:spPr bwMode="auto">
          <a:xfrm>
            <a:off x="5940425" y="2205038"/>
            <a:ext cx="2735263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x-none"/>
              <a:t>Java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x-none"/>
              <a:t>Runs on macOS, Linux, Windows, etc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x-none"/>
              <a:t>GUI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x-none"/>
              <a:t>Connection to any open access SPECCHIO database  </a:t>
            </a:r>
          </a:p>
        </p:txBody>
      </p:sp>
      <p:pic>
        <p:nvPicPr>
          <p:cNvPr id="3994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500438"/>
            <a:ext cx="4148138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157788"/>
            <a:ext cx="11684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248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323850" y="1268413"/>
            <a:ext cx="8351838" cy="503237"/>
          </a:xfrm>
        </p:spPr>
        <p:txBody>
          <a:bodyPr/>
          <a:lstStyle/>
          <a:p>
            <a:r>
              <a:rPr lang="en-US" altLang="x-none"/>
              <a:t>Availability and Installation: SPECCHIO Virtual Machine</a:t>
            </a:r>
          </a:p>
        </p:txBody>
      </p:sp>
      <p:sp>
        <p:nvSpPr>
          <p:cNvPr id="4096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B0C6CA-585F-9146-AB13-1A43A42FC31E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1B70E50D-0121-5949-B2C1-EA2D707FE7FE}" type="slidenum">
              <a:rPr lang="en-US" altLang="x-none" sz="1000"/>
              <a:pPr eaLnBrk="1" hangingPunct="1"/>
              <a:t>19</a:t>
            </a:fld>
            <a:endParaRPr lang="en-US" altLang="x-none" sz="1000"/>
          </a:p>
        </p:txBody>
      </p:sp>
      <p:pic>
        <p:nvPicPr>
          <p:cNvPr id="40964" name="Picture 2" descr="SPECCHIO-VM-on-MacOS_V3.2.1.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85938"/>
            <a:ext cx="8983663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6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Agenda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900113" y="1916113"/>
            <a:ext cx="7343775" cy="4176712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400" dirty="0"/>
              <a:t>Spectral Information Systems: Raison d'être</a:t>
            </a:r>
          </a:p>
          <a:p>
            <a:pPr>
              <a:buFont typeface="Arial" charset="0"/>
              <a:buChar char="•"/>
            </a:pPr>
            <a:r>
              <a:rPr lang="en-US" sz="1400" dirty="0"/>
              <a:t>Metadata</a:t>
            </a:r>
          </a:p>
          <a:p>
            <a:pPr>
              <a:buFont typeface="Arial" charset="0"/>
              <a:buChar char="•"/>
            </a:pPr>
            <a:r>
              <a:rPr lang="en-US" sz="1400" dirty="0"/>
              <a:t>Methods</a:t>
            </a:r>
          </a:p>
          <a:p>
            <a:pPr lvl="2">
              <a:buFont typeface="Arial" charset="0"/>
              <a:buChar char="•"/>
            </a:pPr>
            <a:r>
              <a:rPr lang="en-US" altLang="x-none" sz="1400" dirty="0"/>
              <a:t>SPECCHIO Architecture</a:t>
            </a:r>
          </a:p>
          <a:p>
            <a:pPr lvl="2">
              <a:buFont typeface="Arial" charset="0"/>
              <a:buChar char="•"/>
            </a:pPr>
            <a:r>
              <a:rPr lang="en-US" altLang="x-none" sz="1400" dirty="0"/>
              <a:t>Spectroscopy Lifecycle Support</a:t>
            </a:r>
          </a:p>
          <a:p>
            <a:pPr lvl="1">
              <a:buFont typeface="Arial" charset="0"/>
              <a:buChar char="•"/>
            </a:pPr>
            <a:r>
              <a:rPr lang="en-US" altLang="x-none" sz="1400"/>
              <a:t>Results</a:t>
            </a:r>
          </a:p>
        </p:txBody>
      </p:sp>
      <p:sp>
        <p:nvSpPr>
          <p:cNvPr id="1126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4BF8D60-3AC7-AC45-9D75-F3D6D69C547D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1126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D29A0734-DAC9-074A-B101-C7E95D13C0E5}" type="slidenum">
              <a:rPr lang="en-US" altLang="x-none" sz="1000"/>
              <a:pPr eaLnBrk="1" hangingPunct="1"/>
              <a:t>2</a:t>
            </a:fld>
            <a:endParaRPr lang="en-US" altLang="x-none"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Availability and Installation: Open Source</a:t>
            </a:r>
          </a:p>
        </p:txBody>
      </p:sp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310062B-E1E0-6842-91A8-706E66078079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D2E79BB3-C928-1E4E-9C3E-F08187D942F5}" type="slidenum">
              <a:rPr lang="en-US" altLang="x-none" sz="1000"/>
              <a:pPr eaLnBrk="1" hangingPunct="1"/>
              <a:t>20</a:t>
            </a:fld>
            <a:endParaRPr lang="en-US" altLang="x-none" sz="1000"/>
          </a:p>
        </p:txBody>
      </p:sp>
      <p:pic>
        <p:nvPicPr>
          <p:cNvPr id="4198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1163638"/>
            <a:ext cx="657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5"/>
          <p:cNvSpPr txBox="1">
            <a:spLocks noChangeArrowheads="1"/>
          </p:cNvSpPr>
          <p:nvPr/>
        </p:nvSpPr>
        <p:spPr bwMode="auto">
          <a:xfrm>
            <a:off x="900113" y="1804988"/>
            <a:ext cx="77755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 dirty="0"/>
              <a:t>All SPECCHIO code (client and server) is open source and can be found on GitHub: </a:t>
            </a:r>
            <a:r>
              <a:rPr lang="en-US" altLang="x-none" sz="1400" dirty="0">
                <a:hlinkClick r:id="rId3"/>
              </a:rPr>
              <a:t>https://github.com/SPECCHIODB/SPECCHIO</a:t>
            </a:r>
            <a:r>
              <a:rPr lang="en-US" altLang="x-none" sz="1400" dirty="0"/>
              <a:t> </a:t>
            </a:r>
          </a:p>
          <a:p>
            <a:pPr eaLnBrk="1" hangingPunct="1"/>
            <a:endParaRPr lang="en-US" altLang="x-none" sz="1400" dirty="0"/>
          </a:p>
          <a:p>
            <a:pPr eaLnBrk="1" hangingPunct="1"/>
            <a:endParaRPr lang="en-US" altLang="x-none" sz="1400" dirty="0"/>
          </a:p>
        </p:txBody>
      </p:sp>
      <p:pic>
        <p:nvPicPr>
          <p:cNvPr id="41990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454275"/>
            <a:ext cx="6856413" cy="421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68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6"/>
          <p:cNvSpPr>
            <a:spLocks noGrp="1"/>
          </p:cNvSpPr>
          <p:nvPr>
            <p:ph type="ctrTitle"/>
          </p:nvPr>
        </p:nvSpPr>
        <p:spPr>
          <a:xfrm>
            <a:off x="900113" y="1687513"/>
            <a:ext cx="7343775" cy="1295400"/>
          </a:xfrm>
        </p:spPr>
        <p:txBody>
          <a:bodyPr/>
          <a:lstStyle/>
          <a:p>
            <a:r>
              <a:rPr lang="en-US" altLang="x-none"/>
              <a:t>Thank you for your attention!</a:t>
            </a:r>
          </a:p>
        </p:txBody>
      </p:sp>
      <p:sp>
        <p:nvSpPr>
          <p:cNvPr id="40962" name="Subtitle 7"/>
          <p:cNvSpPr>
            <a:spLocks noGrp="1"/>
          </p:cNvSpPr>
          <p:nvPr>
            <p:ph type="subTitle" idx="1"/>
          </p:nvPr>
        </p:nvSpPr>
        <p:spPr>
          <a:xfrm>
            <a:off x="107950" y="3429000"/>
            <a:ext cx="8280400" cy="1752600"/>
          </a:xfrm>
        </p:spPr>
        <p:txBody>
          <a:bodyPr/>
          <a:lstStyle/>
          <a:p>
            <a:endParaRPr lang="en-US" altLang="x-none" sz="1200"/>
          </a:p>
          <a:p>
            <a:endParaRPr lang="en-US" altLang="x-none" sz="1200"/>
          </a:p>
          <a:p>
            <a:endParaRPr lang="en-US" altLang="x-none" sz="1200"/>
          </a:p>
          <a:p>
            <a:endParaRPr lang="en-US" altLang="x-none" sz="1200"/>
          </a:p>
          <a:p>
            <a:endParaRPr lang="en-US" altLang="x-none" sz="1200"/>
          </a:p>
          <a:p>
            <a:endParaRPr lang="en-US" altLang="x-none" sz="1200"/>
          </a:p>
        </p:txBody>
      </p:sp>
      <p:sp>
        <p:nvSpPr>
          <p:cNvPr id="4096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36EF9EE-C8F8-BC4B-A53C-07EE7EC70DBB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0C5AA8D8-0548-5E40-A5BE-ABC8DB595012}" type="slidenum">
              <a:rPr lang="en-US" altLang="x-none" sz="1000"/>
              <a:pPr eaLnBrk="1" hangingPunct="1"/>
              <a:t>21</a:t>
            </a:fld>
            <a:endParaRPr lang="en-US" altLang="x-none" sz="1000"/>
          </a:p>
        </p:txBody>
      </p:sp>
      <p:sp>
        <p:nvSpPr>
          <p:cNvPr id="40965" name="TextBox 1"/>
          <p:cNvSpPr txBox="1">
            <a:spLocks noChangeArrowheads="1"/>
          </p:cNvSpPr>
          <p:nvPr/>
        </p:nvSpPr>
        <p:spPr bwMode="auto">
          <a:xfrm>
            <a:off x="650875" y="2924175"/>
            <a:ext cx="6640513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/>
              <a:t>For more information on the current version of SPECCHIO see: </a:t>
            </a:r>
            <a:r>
              <a:rPr lang="en-US" altLang="x-none" sz="1400">
                <a:hlinkClick r:id="rId2"/>
              </a:rPr>
              <a:t>www.specchio.ch</a:t>
            </a:r>
            <a:endParaRPr lang="en-US" altLang="x-none" sz="1400"/>
          </a:p>
          <a:p>
            <a:pPr eaLnBrk="1" hangingPunct="1"/>
            <a:endParaRPr lang="en-US" altLang="x-none" sz="1400"/>
          </a:p>
          <a:p>
            <a:pPr eaLnBrk="1" hangingPunct="1"/>
            <a:r>
              <a:rPr lang="en-US" altLang="x-none" sz="1400"/>
              <a:t>https://twitter.com/SPECCHIO_DB</a:t>
            </a:r>
          </a:p>
          <a:p>
            <a:pPr eaLnBrk="1" hangingPunct="1"/>
            <a:endParaRPr lang="en-US" altLang="x-none" sz="1400"/>
          </a:p>
          <a:p>
            <a:pPr eaLnBrk="1" hangingPunct="1"/>
            <a:endParaRPr lang="en-US" altLang="x-none" sz="1400"/>
          </a:p>
        </p:txBody>
      </p:sp>
      <p:pic>
        <p:nvPicPr>
          <p:cNvPr id="40966" name="Picture 7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4025900"/>
            <a:ext cx="1943100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4" descr="ANDS-logo_hi-re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505450"/>
            <a:ext cx="1655763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4025900"/>
            <a:ext cx="16859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621338"/>
            <a:ext cx="2089150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884738"/>
            <a:ext cx="18732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3382963"/>
            <a:ext cx="3333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2" descr="Optimise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5597525"/>
            <a:ext cx="16891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3" name="Picture 1" descr="COST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5857875"/>
            <a:ext cx="10477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4" name="Picture 2" descr="EU_LogoAndText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5768975"/>
            <a:ext cx="666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5" name="Grafik 4" descr="EARSeL-Logo GU LTIG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691063"/>
            <a:ext cx="6858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900113" y="1268413"/>
            <a:ext cx="7862887" cy="503237"/>
          </a:xfrm>
        </p:spPr>
        <p:txBody>
          <a:bodyPr/>
          <a:lstStyle/>
          <a:p>
            <a:r>
              <a:rPr lang="en-US" altLang="x-none"/>
              <a:t>SPECCHIO over Time </a:t>
            </a:r>
            <a:r>
              <a:rPr lang="mr-IN" altLang="x-none"/>
              <a:t>–</a:t>
            </a:r>
            <a:r>
              <a:rPr lang="en-US" altLang="x-none"/>
              <a:t> The only constant is change</a:t>
            </a:r>
          </a:p>
        </p:txBody>
      </p:sp>
      <p:sp>
        <p:nvSpPr>
          <p:cNvPr id="378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21813650-1B66-6742-AE7A-4540D4AAECB6}" type="slidenum">
              <a:rPr lang="en-US" altLang="x-none" sz="1000"/>
              <a:pPr eaLnBrk="1" hangingPunct="1"/>
              <a:t>22</a:t>
            </a:fld>
            <a:endParaRPr lang="en-US" altLang="x-none" sz="1000"/>
          </a:p>
        </p:txBody>
      </p:sp>
      <p:pic>
        <p:nvPicPr>
          <p:cNvPr id="37891" name="Picture 53" descr="logo_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1809750"/>
            <a:ext cx="530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Line 4"/>
          <p:cNvSpPr>
            <a:spLocks noChangeShapeType="1"/>
          </p:cNvSpPr>
          <p:nvPr/>
        </p:nvSpPr>
        <p:spPr bwMode="auto">
          <a:xfrm>
            <a:off x="381000" y="1504950"/>
            <a:ext cx="0" cy="5235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228600" y="2038350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Line 5"/>
          <p:cNvSpPr>
            <a:spLocks noChangeShapeType="1"/>
          </p:cNvSpPr>
          <p:nvPr/>
        </p:nvSpPr>
        <p:spPr bwMode="auto">
          <a:xfrm>
            <a:off x="228600" y="2906713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TextBox 58"/>
          <p:cNvSpPr txBox="1">
            <a:spLocks noChangeArrowheads="1"/>
          </p:cNvSpPr>
          <p:nvPr/>
        </p:nvSpPr>
        <p:spPr bwMode="auto">
          <a:xfrm>
            <a:off x="533400" y="1860550"/>
            <a:ext cx="6461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/>
              <a:t>2002</a:t>
            </a:r>
          </a:p>
        </p:txBody>
      </p:sp>
      <p:pic>
        <p:nvPicPr>
          <p:cNvPr id="37896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2601913"/>
            <a:ext cx="7905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TextBox 60"/>
          <p:cNvSpPr txBox="1">
            <a:spLocks noChangeArrowheads="1"/>
          </p:cNvSpPr>
          <p:nvPr/>
        </p:nvSpPr>
        <p:spPr bwMode="auto">
          <a:xfrm>
            <a:off x="577850" y="2736850"/>
            <a:ext cx="6461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/>
              <a:t>2006</a:t>
            </a:r>
          </a:p>
        </p:txBody>
      </p:sp>
      <p:sp>
        <p:nvSpPr>
          <p:cNvPr id="37898" name="Rectangle 61"/>
          <p:cNvSpPr>
            <a:spLocks noChangeArrowheads="1"/>
          </p:cNvSpPr>
          <p:nvPr/>
        </p:nvSpPr>
        <p:spPr bwMode="auto">
          <a:xfrm>
            <a:off x="4475163" y="1733550"/>
            <a:ext cx="42878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100"/>
              <a:t>Bojinski, S., Schaepman, M., Schlaepfer, D. and Itten, K. (2002). "SPECCHIO: a Web-accessible database for the administration and storage of heterogeneous spectral data." </a:t>
            </a:r>
            <a:r>
              <a:rPr lang="en-US" altLang="x-none" sz="1100" u="sng"/>
              <a:t>Photogrammetry and Remote Sensing </a:t>
            </a:r>
            <a:r>
              <a:rPr lang="en-US" altLang="x-none" sz="1100" b="1" u="sng"/>
              <a:t>57: 204-211.</a:t>
            </a:r>
            <a:endParaRPr lang="en-GB" altLang="x-none" sz="1100"/>
          </a:p>
        </p:txBody>
      </p:sp>
      <p:sp>
        <p:nvSpPr>
          <p:cNvPr id="37899" name="Rectangle 62"/>
          <p:cNvSpPr>
            <a:spLocks noChangeArrowheads="1"/>
          </p:cNvSpPr>
          <p:nvPr/>
        </p:nvSpPr>
        <p:spPr bwMode="auto">
          <a:xfrm>
            <a:off x="4427538" y="2565400"/>
            <a:ext cx="446563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100"/>
              <a:t>Hueni, A., Nieke, J., Schopfer, J., Kneubühler, M. and Itten, K. (2009). "The spectral database SPECCHIO for improved long term usability and data sharing." </a:t>
            </a:r>
            <a:r>
              <a:rPr lang="en-US" altLang="x-none" sz="1100" u="sng"/>
              <a:t>Computers &amp; Geosciences </a:t>
            </a:r>
            <a:r>
              <a:rPr lang="en-US" altLang="x-none" sz="1100" b="1" u="sng"/>
              <a:t>35(3): 557-565.</a:t>
            </a:r>
            <a:endParaRPr lang="en-GB" altLang="x-none" sz="1100"/>
          </a:p>
        </p:txBody>
      </p:sp>
      <p:sp>
        <p:nvSpPr>
          <p:cNvPr id="37900" name="Line 5"/>
          <p:cNvSpPr>
            <a:spLocks noChangeShapeType="1"/>
          </p:cNvSpPr>
          <p:nvPr/>
        </p:nvSpPr>
        <p:spPr bwMode="auto">
          <a:xfrm>
            <a:off x="219075" y="3692525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TextBox 60"/>
          <p:cNvSpPr txBox="1">
            <a:spLocks noChangeArrowheads="1"/>
          </p:cNvSpPr>
          <p:nvPr/>
        </p:nvSpPr>
        <p:spPr bwMode="auto">
          <a:xfrm>
            <a:off x="523875" y="3508375"/>
            <a:ext cx="6699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/>
              <a:t>2009</a:t>
            </a:r>
          </a:p>
        </p:txBody>
      </p:sp>
      <p:sp>
        <p:nvSpPr>
          <p:cNvPr id="37902" name="Rectangle 2"/>
          <p:cNvSpPr>
            <a:spLocks noChangeArrowheads="1"/>
          </p:cNvSpPr>
          <p:nvPr/>
        </p:nvSpPr>
        <p:spPr bwMode="auto">
          <a:xfrm>
            <a:off x="4475163" y="3400425"/>
            <a:ext cx="481171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100"/>
              <a:t>Hueni, A., Malthus, T., Kneubuehler, M., Schaepman, M., 2011. Data Exchange between distributed Spectral Databases. </a:t>
            </a:r>
            <a:r>
              <a:rPr lang="en-US" altLang="x-none" sz="1100" u="sng"/>
              <a:t>Computers &amp; Geosciences</a:t>
            </a:r>
            <a:r>
              <a:rPr lang="en-US" altLang="x-none" sz="1100" i="1" u="sng"/>
              <a:t> </a:t>
            </a:r>
            <a:r>
              <a:rPr lang="en-US" altLang="x-none" sz="1100" b="1" u="sng"/>
              <a:t>37, 861–873</a:t>
            </a:r>
            <a:r>
              <a:rPr lang="en-US" altLang="x-none" sz="1100" u="sng"/>
              <a:t>.</a:t>
            </a:r>
          </a:p>
        </p:txBody>
      </p:sp>
      <p:sp>
        <p:nvSpPr>
          <p:cNvPr id="37903" name="Line 5"/>
          <p:cNvSpPr>
            <a:spLocks noChangeShapeType="1"/>
          </p:cNvSpPr>
          <p:nvPr/>
        </p:nvSpPr>
        <p:spPr bwMode="auto">
          <a:xfrm>
            <a:off x="222250" y="4416425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4" name="TextBox 60"/>
          <p:cNvSpPr txBox="1">
            <a:spLocks noChangeArrowheads="1"/>
          </p:cNvSpPr>
          <p:nvPr/>
        </p:nvSpPr>
        <p:spPr bwMode="auto">
          <a:xfrm>
            <a:off x="527050" y="4232275"/>
            <a:ext cx="6699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/>
              <a:t>2012</a:t>
            </a:r>
          </a:p>
        </p:txBody>
      </p:sp>
      <p:sp>
        <p:nvSpPr>
          <p:cNvPr id="37905" name="Rectangle 23"/>
          <p:cNvSpPr>
            <a:spLocks noChangeArrowheads="1"/>
          </p:cNvSpPr>
          <p:nvPr/>
        </p:nvSpPr>
        <p:spPr bwMode="auto">
          <a:xfrm>
            <a:off x="4475163" y="4078288"/>
            <a:ext cx="456088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100"/>
              <a:t>Hueni, A., Chisholm, L., Suarez, L., Ong, C. and Wyatt, M. (2012). Spectral Information System Development for Australia. </a:t>
            </a:r>
            <a:r>
              <a:rPr lang="en-US" altLang="x-none" sz="1100" u="sng"/>
              <a:t>Geospatial Science Research Symposium. Melbourne, Australia. </a:t>
            </a:r>
            <a:r>
              <a:rPr lang="en-US" altLang="x-none" sz="1100" b="1" u="sng"/>
              <a:t>1328: </a:t>
            </a:r>
            <a:r>
              <a:rPr lang="en-US" altLang="x-none" sz="1100" u="sng"/>
              <a:t>1-11.</a:t>
            </a:r>
          </a:p>
        </p:txBody>
      </p:sp>
      <p:sp>
        <p:nvSpPr>
          <p:cNvPr id="37906" name="TextBox 24"/>
          <p:cNvSpPr txBox="1">
            <a:spLocks noChangeArrowheads="1"/>
          </p:cNvSpPr>
          <p:nvPr/>
        </p:nvSpPr>
        <p:spPr bwMode="auto">
          <a:xfrm>
            <a:off x="1966913" y="1884363"/>
            <a:ext cx="4048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 b="1"/>
              <a:t>V0</a:t>
            </a:r>
          </a:p>
        </p:txBody>
      </p:sp>
      <p:sp>
        <p:nvSpPr>
          <p:cNvPr id="37907" name="TextBox 25"/>
          <p:cNvSpPr txBox="1">
            <a:spLocks noChangeArrowheads="1"/>
          </p:cNvSpPr>
          <p:nvPr/>
        </p:nvSpPr>
        <p:spPr bwMode="auto">
          <a:xfrm>
            <a:off x="1966913" y="2670175"/>
            <a:ext cx="4048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 b="1"/>
              <a:t>V1</a:t>
            </a:r>
          </a:p>
        </p:txBody>
      </p:sp>
      <p:pic>
        <p:nvPicPr>
          <p:cNvPr id="37908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4114800"/>
            <a:ext cx="7905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9" name="TextBox 27"/>
          <p:cNvSpPr txBox="1">
            <a:spLocks noChangeArrowheads="1"/>
          </p:cNvSpPr>
          <p:nvPr/>
        </p:nvSpPr>
        <p:spPr bwMode="auto">
          <a:xfrm>
            <a:off x="1955800" y="4184650"/>
            <a:ext cx="404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 b="1"/>
              <a:t>V3</a:t>
            </a:r>
          </a:p>
        </p:txBody>
      </p:sp>
      <p:sp>
        <p:nvSpPr>
          <p:cNvPr id="37910" name="Line 5"/>
          <p:cNvSpPr>
            <a:spLocks noChangeShapeType="1"/>
          </p:cNvSpPr>
          <p:nvPr/>
        </p:nvSpPr>
        <p:spPr bwMode="auto">
          <a:xfrm>
            <a:off x="219075" y="5173663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TextBox 60"/>
          <p:cNvSpPr txBox="1">
            <a:spLocks noChangeArrowheads="1"/>
          </p:cNvSpPr>
          <p:nvPr/>
        </p:nvSpPr>
        <p:spPr bwMode="auto">
          <a:xfrm>
            <a:off x="523875" y="4989513"/>
            <a:ext cx="6699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/>
              <a:t>2015</a:t>
            </a:r>
          </a:p>
        </p:txBody>
      </p:sp>
      <p:pic>
        <p:nvPicPr>
          <p:cNvPr id="37912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4868863"/>
            <a:ext cx="7921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3" name="TextBox 31"/>
          <p:cNvSpPr txBox="1">
            <a:spLocks noChangeArrowheads="1"/>
          </p:cNvSpPr>
          <p:nvPr/>
        </p:nvSpPr>
        <p:spPr bwMode="auto">
          <a:xfrm>
            <a:off x="1930400" y="4938713"/>
            <a:ext cx="554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 b="1"/>
              <a:t>V3.2</a:t>
            </a:r>
          </a:p>
        </p:txBody>
      </p:sp>
      <p:sp>
        <p:nvSpPr>
          <p:cNvPr id="37914" name="TextBox 32"/>
          <p:cNvSpPr txBox="1">
            <a:spLocks noChangeArrowheads="1"/>
          </p:cNvSpPr>
          <p:nvPr/>
        </p:nvSpPr>
        <p:spPr bwMode="auto">
          <a:xfrm>
            <a:off x="2590800" y="5046663"/>
            <a:ext cx="61880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/>
              <a:t>SPECCHIO Virtual Machine, SPECCHIO API public, Programming Courses</a:t>
            </a:r>
          </a:p>
        </p:txBody>
      </p:sp>
      <p:sp>
        <p:nvSpPr>
          <p:cNvPr id="37915" name="Line 5"/>
          <p:cNvSpPr>
            <a:spLocks noChangeShapeType="1"/>
          </p:cNvSpPr>
          <p:nvPr/>
        </p:nvSpPr>
        <p:spPr bwMode="auto">
          <a:xfrm>
            <a:off x="219075" y="6432550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6" name="TextBox 60"/>
          <p:cNvSpPr txBox="1">
            <a:spLocks noChangeArrowheads="1"/>
          </p:cNvSpPr>
          <p:nvPr/>
        </p:nvSpPr>
        <p:spPr bwMode="auto">
          <a:xfrm>
            <a:off x="523875" y="6248400"/>
            <a:ext cx="6699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/>
              <a:t>2017</a:t>
            </a:r>
          </a:p>
        </p:txBody>
      </p:sp>
      <p:pic>
        <p:nvPicPr>
          <p:cNvPr id="37917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6127750"/>
            <a:ext cx="7921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8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3363913"/>
            <a:ext cx="7905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9" name="TextBox 37"/>
          <p:cNvSpPr txBox="1">
            <a:spLocks noChangeArrowheads="1"/>
          </p:cNvSpPr>
          <p:nvPr/>
        </p:nvSpPr>
        <p:spPr bwMode="auto">
          <a:xfrm>
            <a:off x="1955800" y="3432175"/>
            <a:ext cx="404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 b="1"/>
              <a:t>V2</a:t>
            </a:r>
          </a:p>
        </p:txBody>
      </p:sp>
      <p:sp>
        <p:nvSpPr>
          <p:cNvPr id="37920" name="TextBox 38"/>
          <p:cNvSpPr txBox="1">
            <a:spLocks noChangeArrowheads="1"/>
          </p:cNvSpPr>
          <p:nvPr/>
        </p:nvSpPr>
        <p:spPr bwMode="auto">
          <a:xfrm>
            <a:off x="2462213" y="1892300"/>
            <a:ext cx="1822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/>
              <a:t>RSL Internal</a:t>
            </a:r>
          </a:p>
        </p:txBody>
      </p:sp>
      <p:pic>
        <p:nvPicPr>
          <p:cNvPr id="3792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24150"/>
            <a:ext cx="3444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22" name="TextBox 43"/>
          <p:cNvSpPr txBox="1">
            <a:spLocks noChangeArrowheads="1"/>
          </p:cNvSpPr>
          <p:nvPr/>
        </p:nvSpPr>
        <p:spPr bwMode="auto">
          <a:xfrm>
            <a:off x="3059113" y="2724150"/>
            <a:ext cx="1003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/>
              <a:t>Online DB</a:t>
            </a:r>
          </a:p>
        </p:txBody>
      </p:sp>
      <p:sp>
        <p:nvSpPr>
          <p:cNvPr id="37923" name="TextBox 44"/>
          <p:cNvSpPr txBox="1">
            <a:spLocks noChangeArrowheads="1"/>
          </p:cNvSpPr>
          <p:nvPr/>
        </p:nvSpPr>
        <p:spPr bwMode="auto">
          <a:xfrm>
            <a:off x="2935288" y="3430588"/>
            <a:ext cx="1435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/>
              <a:t>Exchange</a:t>
            </a:r>
          </a:p>
          <a:p>
            <a:pPr eaLnBrk="1" hangingPunct="1"/>
            <a:r>
              <a:rPr lang="en-US" altLang="x-none" sz="1400"/>
              <a:t>More metadata</a:t>
            </a:r>
          </a:p>
        </p:txBody>
      </p:sp>
      <p:pic>
        <p:nvPicPr>
          <p:cNvPr id="37924" name="Picture 184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4232275"/>
            <a:ext cx="79057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25" name="Rectangle 46"/>
          <p:cNvSpPr>
            <a:spLocks noChangeArrowheads="1"/>
          </p:cNvSpPr>
          <p:nvPr/>
        </p:nvSpPr>
        <p:spPr bwMode="auto">
          <a:xfrm>
            <a:off x="3298825" y="4202113"/>
            <a:ext cx="9493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/>
              <a:t>Generic metadata</a:t>
            </a:r>
          </a:p>
        </p:txBody>
      </p:sp>
      <p:sp>
        <p:nvSpPr>
          <p:cNvPr id="37926" name="TextBox 47"/>
          <p:cNvSpPr txBox="1">
            <a:spLocks noChangeArrowheads="1"/>
          </p:cNvSpPr>
          <p:nvPr/>
        </p:nvSpPr>
        <p:spPr bwMode="auto">
          <a:xfrm>
            <a:off x="1979613" y="6127750"/>
            <a:ext cx="5540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 b="1"/>
              <a:t>V3.3</a:t>
            </a:r>
          </a:p>
        </p:txBody>
      </p:sp>
      <p:sp>
        <p:nvSpPr>
          <p:cNvPr id="37927" name="TextBox 48"/>
          <p:cNvSpPr txBox="1">
            <a:spLocks noChangeArrowheads="1"/>
          </p:cNvSpPr>
          <p:nvPr/>
        </p:nvSpPr>
        <p:spPr bwMode="auto">
          <a:xfrm>
            <a:off x="2573338" y="6248400"/>
            <a:ext cx="2173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/>
              <a:t>Spatial database support</a:t>
            </a:r>
          </a:p>
        </p:txBody>
      </p:sp>
      <p:sp>
        <p:nvSpPr>
          <p:cNvPr id="37928" name="Line 5"/>
          <p:cNvSpPr>
            <a:spLocks noChangeShapeType="1"/>
          </p:cNvSpPr>
          <p:nvPr/>
        </p:nvSpPr>
        <p:spPr bwMode="auto">
          <a:xfrm>
            <a:off x="201613" y="5821363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TextBox 60"/>
          <p:cNvSpPr txBox="1">
            <a:spLocks noChangeArrowheads="1"/>
          </p:cNvSpPr>
          <p:nvPr/>
        </p:nvSpPr>
        <p:spPr bwMode="auto">
          <a:xfrm>
            <a:off x="506413" y="5637213"/>
            <a:ext cx="6699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/>
              <a:t>2015</a:t>
            </a:r>
          </a:p>
        </p:txBody>
      </p:sp>
      <p:pic>
        <p:nvPicPr>
          <p:cNvPr id="37930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5516563"/>
            <a:ext cx="792162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31" name="TextBox 52"/>
          <p:cNvSpPr txBox="1">
            <a:spLocks noChangeArrowheads="1"/>
          </p:cNvSpPr>
          <p:nvPr/>
        </p:nvSpPr>
        <p:spPr bwMode="auto">
          <a:xfrm>
            <a:off x="1912938" y="5586413"/>
            <a:ext cx="703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 b="1"/>
              <a:t>V3.2.1</a:t>
            </a:r>
          </a:p>
        </p:txBody>
      </p:sp>
      <p:sp>
        <p:nvSpPr>
          <p:cNvPr id="37932" name="TextBox 53"/>
          <p:cNvSpPr txBox="1">
            <a:spLocks noChangeArrowheads="1"/>
          </p:cNvSpPr>
          <p:nvPr/>
        </p:nvSpPr>
        <p:spPr bwMode="auto">
          <a:xfrm>
            <a:off x="2573338" y="5694363"/>
            <a:ext cx="1911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/>
              <a:t>Operational upgrades</a:t>
            </a:r>
          </a:p>
        </p:txBody>
      </p:sp>
      <p:sp>
        <p:nvSpPr>
          <p:cNvPr id="37933" name="Rectangle 54"/>
          <p:cNvSpPr>
            <a:spLocks noChangeArrowheads="1"/>
          </p:cNvSpPr>
          <p:nvPr/>
        </p:nvSpPr>
        <p:spPr bwMode="auto">
          <a:xfrm>
            <a:off x="4572000" y="5543550"/>
            <a:ext cx="45720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100"/>
              <a:t>Bertschi, S. and Hueni, A. (2017). Applied Spectral Databases - APEX Spectral Ground Control Point Handling. </a:t>
            </a:r>
            <a:r>
              <a:rPr lang="en-US" altLang="x-none" sz="1100" u="sng"/>
              <a:t>10th EARSeL SIG Imaging Spectroscopy Workshop. Zurich, CH.</a:t>
            </a:r>
          </a:p>
        </p:txBody>
      </p:sp>
      <p:pic>
        <p:nvPicPr>
          <p:cNvPr id="37934" name="Picture 1" descr="MatlabIc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519488"/>
            <a:ext cx="366712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84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Information Systems: Raison d'être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AA19-89C3-B34E-BC48-396D9B050DEB}" type="datetime1">
              <a:rPr lang="en-US" altLang="x-none" smtClean="0"/>
              <a:pPr/>
              <a:t>10/14/19</a:t>
            </a:fld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C904951E-333A-3946-B07F-E76FD47A8BBF}" type="slidenum">
              <a:rPr lang="en-US" altLang="x-none" smtClean="0"/>
              <a:pPr/>
              <a:t>3</a:t>
            </a:fld>
            <a:endParaRPr lang="en-US" altLang="x-none"/>
          </a:p>
        </p:txBody>
      </p:sp>
      <p:sp>
        <p:nvSpPr>
          <p:cNvPr id="3" name="Rectangle 2"/>
          <p:cNvSpPr/>
          <p:nvPr/>
        </p:nvSpPr>
        <p:spPr>
          <a:xfrm>
            <a:off x="1906104" y="5266726"/>
            <a:ext cx="58143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Spectral Information Systems are systems for </a:t>
            </a:r>
            <a:r>
              <a:rPr lang="en-US" b="1" dirty="0"/>
              <a:t>building</a:t>
            </a:r>
            <a:r>
              <a:rPr lang="en-US" dirty="0"/>
              <a:t> and </a:t>
            </a:r>
            <a:r>
              <a:rPr lang="en-US" b="1" dirty="0"/>
              <a:t>providing spectral information</a:t>
            </a:r>
            <a:r>
              <a:rPr lang="en-US" dirty="0"/>
              <a:t>, </a:t>
            </a:r>
            <a:r>
              <a:rPr lang="en-US" dirty="0" err="1"/>
              <a:t>utilising</a:t>
            </a:r>
            <a:r>
              <a:rPr lang="en-US" dirty="0"/>
              <a:t> spectral databases as repositories for </a:t>
            </a:r>
            <a:r>
              <a:rPr lang="en-US" b="1" dirty="0"/>
              <a:t>spectral data</a:t>
            </a:r>
            <a:r>
              <a:rPr lang="en-US" dirty="0"/>
              <a:t> and associated </a:t>
            </a:r>
            <a:r>
              <a:rPr lang="en-US" b="1" dirty="0"/>
              <a:t>metadata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937482"/>
            <a:ext cx="1456791" cy="2010908"/>
          </a:xfrm>
          <a:prstGeom prst="rect">
            <a:avLst/>
          </a:prstGeom>
        </p:spPr>
      </p:pic>
      <p:sp>
        <p:nvSpPr>
          <p:cNvPr id="7" name="Cloud 6"/>
          <p:cNvSpPr/>
          <p:nvPr/>
        </p:nvSpPr>
        <p:spPr bwMode="auto">
          <a:xfrm>
            <a:off x="3203848" y="2132856"/>
            <a:ext cx="3816424" cy="1440160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Where the heck are</a:t>
            </a:r>
            <a:r>
              <a:rPr kumimoji="0" lang="en-US" sz="17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my spectra </a:t>
            </a:r>
            <a:r>
              <a:rPr kumimoji="0" lang="en-US" sz="17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I collected just last summer?</a:t>
            </a:r>
            <a:endParaRPr kumimoji="0" 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29"/>
          <p:cNvSpPr>
            <a:spLocks noChangeArrowheads="1"/>
          </p:cNvSpPr>
          <p:nvPr/>
        </p:nvSpPr>
        <p:spPr bwMode="auto">
          <a:xfrm>
            <a:off x="4233863" y="6642100"/>
            <a:ext cx="1158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800">
                <a:hlinkClick r:id="rId3"/>
              </a:rPr>
              <a:t>http://phdcomics.com</a:t>
            </a:r>
            <a:r>
              <a:rPr lang="en-US" altLang="x-none" sz="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480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Common Issues in Field Spectroscopy</a:t>
            </a:r>
          </a:p>
        </p:txBody>
      </p:sp>
      <p:sp>
        <p:nvSpPr>
          <p:cNvPr id="2253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C6EF0FA-3217-044B-8F10-46C4F0076B61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ED0EC7C8-40FC-8C47-90BC-BB0E3195CDDF}" type="slidenum">
              <a:rPr lang="en-US" altLang="x-none" sz="1000"/>
              <a:pPr eaLnBrk="1" hangingPunct="1"/>
              <a:t>4</a:t>
            </a:fld>
            <a:endParaRPr lang="en-US" altLang="x-none" sz="1000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55650" y="2338388"/>
            <a:ext cx="2511425" cy="736600"/>
            <a:chOff x="755576" y="2338670"/>
            <a:chExt cx="2511291" cy="736170"/>
          </a:xfrm>
        </p:grpSpPr>
        <p:pic>
          <p:nvPicPr>
            <p:cNvPr id="22552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348880"/>
              <a:ext cx="2416182" cy="554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3" name="Picture 4"/>
            <p:cNvPicPr>
              <a:picLocks noChangeAspect="1"/>
            </p:cNvPicPr>
            <p:nvPr/>
          </p:nvPicPr>
          <p:blipFill>
            <a:blip r:embed="rId3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728840">
              <a:off x="1374874" y="2338670"/>
              <a:ext cx="1891993" cy="612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1803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4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2242">
              <a:off x="1223087" y="2495335"/>
              <a:ext cx="528284" cy="573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5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613" y="2648937"/>
              <a:ext cx="638855" cy="42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722313" y="1838325"/>
            <a:ext cx="2181225" cy="307975"/>
          </a:xfrm>
          <a:prstGeom prst="rect">
            <a:avLst/>
          </a:prstGeom>
          <a:noFill/>
          <a:ln w="28575" cmpd="sng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ea typeface="ＭＳ Ｐゴシック" charset="0"/>
                <a:cs typeface="ＭＳ Ｐゴシック" charset="0"/>
              </a:rPr>
              <a:t>Where are my data files?</a:t>
            </a:r>
          </a:p>
        </p:txBody>
      </p:sp>
      <p:pic>
        <p:nvPicPr>
          <p:cNvPr id="14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4202113"/>
            <a:ext cx="76835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39"/>
          <p:cNvGrpSpPr>
            <a:grpSpLocks/>
          </p:cNvGrpSpPr>
          <p:nvPr/>
        </p:nvGrpSpPr>
        <p:grpSpPr bwMode="auto">
          <a:xfrm>
            <a:off x="3724275" y="4202113"/>
            <a:ext cx="533400" cy="533400"/>
            <a:chOff x="2590800" y="2958240"/>
            <a:chExt cx="533400" cy="533400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2590800" y="2958240"/>
              <a:ext cx="533400" cy="533400"/>
            </a:xfrm>
            <a:prstGeom prst="rect">
              <a:avLst/>
            </a:prstGeom>
            <a:noFill/>
            <a:ln w="9525">
              <a:solidFill>
                <a:srgbClr val="0025A5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x-none">
                <a:solidFill>
                  <a:srgbClr val="FFFFFF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590800" y="2972527"/>
              <a:ext cx="533400" cy="442913"/>
            </a:xfrm>
            <a:custGeom>
              <a:avLst/>
              <a:gdLst>
                <a:gd name="T0" fmla="*/ 98453 w 2309355"/>
                <a:gd name="T1" fmla="*/ 11894 h 1141540"/>
                <a:gd name="T2" fmla="*/ 458549 w 2309355"/>
                <a:gd name="T3" fmla="*/ 11894 h 1141540"/>
                <a:gd name="T4" fmla="*/ 442365 w 2309355"/>
                <a:gd name="T5" fmla="*/ 83259 h 1141540"/>
                <a:gd name="T6" fmla="*/ 78223 w 2309355"/>
                <a:gd name="T7" fmla="*/ 73064 h 1141540"/>
                <a:gd name="T8" fmla="*/ 94407 w 2309355"/>
                <a:gd name="T9" fmla="*/ 141030 h 1141540"/>
                <a:gd name="T10" fmla="*/ 476756 w 2309355"/>
                <a:gd name="T11" fmla="*/ 144428 h 1141540"/>
                <a:gd name="T12" fmla="*/ 430227 w 2309355"/>
                <a:gd name="T13" fmla="*/ 208996 h 1141540"/>
                <a:gd name="T14" fmla="*/ 57993 w 2309355"/>
                <a:gd name="T15" fmla="*/ 208996 h 1141540"/>
                <a:gd name="T16" fmla="*/ 82269 w 2309355"/>
                <a:gd name="T17" fmla="*/ 276962 h 1141540"/>
                <a:gd name="T18" fmla="*/ 472710 w 2309355"/>
                <a:gd name="T19" fmla="*/ 276962 h 1141540"/>
                <a:gd name="T20" fmla="*/ 446411 w 2309355"/>
                <a:gd name="T21" fmla="*/ 358522 h 1141540"/>
                <a:gd name="T22" fmla="*/ 66085 w 2309355"/>
                <a:gd name="T23" fmla="*/ 358522 h 1141540"/>
                <a:gd name="T24" fmla="*/ 86315 w 2309355"/>
                <a:gd name="T25" fmla="*/ 429886 h 1141540"/>
                <a:gd name="T26" fmla="*/ 464618 w 2309355"/>
                <a:gd name="T27" fmla="*/ 436683 h 11415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309355" h="1141540">
                  <a:moveTo>
                    <a:pt x="426252" y="30655"/>
                  </a:moveTo>
                  <a:cubicBezTo>
                    <a:pt x="1081689" y="15327"/>
                    <a:pt x="1737126" y="0"/>
                    <a:pt x="1985287" y="30655"/>
                  </a:cubicBezTo>
                  <a:cubicBezTo>
                    <a:pt x="2233448" y="61310"/>
                    <a:pt x="2189655" y="188310"/>
                    <a:pt x="1915218" y="214586"/>
                  </a:cubicBezTo>
                  <a:cubicBezTo>
                    <a:pt x="1640781" y="240862"/>
                    <a:pt x="589746" y="163494"/>
                    <a:pt x="338666" y="188310"/>
                  </a:cubicBezTo>
                  <a:cubicBezTo>
                    <a:pt x="87586" y="213126"/>
                    <a:pt x="121160" y="332827"/>
                    <a:pt x="408735" y="363482"/>
                  </a:cubicBezTo>
                  <a:cubicBezTo>
                    <a:pt x="696310" y="394137"/>
                    <a:pt x="1821793" y="343046"/>
                    <a:pt x="2064115" y="372241"/>
                  </a:cubicBezTo>
                  <a:cubicBezTo>
                    <a:pt x="2306437" y="401437"/>
                    <a:pt x="2164838" y="510919"/>
                    <a:pt x="1862666" y="538655"/>
                  </a:cubicBezTo>
                  <a:cubicBezTo>
                    <a:pt x="1560494" y="566391"/>
                    <a:pt x="502160" y="509460"/>
                    <a:pt x="251080" y="538655"/>
                  </a:cubicBezTo>
                  <a:cubicBezTo>
                    <a:pt x="0" y="567850"/>
                    <a:pt x="56931" y="684632"/>
                    <a:pt x="356184" y="713827"/>
                  </a:cubicBezTo>
                  <a:cubicBezTo>
                    <a:pt x="655437" y="743022"/>
                    <a:pt x="1783839" y="678793"/>
                    <a:pt x="2046597" y="713827"/>
                  </a:cubicBezTo>
                  <a:cubicBezTo>
                    <a:pt x="2309355" y="748861"/>
                    <a:pt x="2226149" y="888999"/>
                    <a:pt x="1932735" y="924034"/>
                  </a:cubicBezTo>
                  <a:cubicBezTo>
                    <a:pt x="1639321" y="959069"/>
                    <a:pt x="545954" y="893379"/>
                    <a:pt x="286115" y="924034"/>
                  </a:cubicBezTo>
                  <a:cubicBezTo>
                    <a:pt x="26276" y="954689"/>
                    <a:pt x="86126" y="1074390"/>
                    <a:pt x="373701" y="1107965"/>
                  </a:cubicBezTo>
                  <a:cubicBezTo>
                    <a:pt x="661276" y="1141540"/>
                    <a:pt x="2011563" y="1125482"/>
                    <a:pt x="2011563" y="1125482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pic>
        <p:nvPicPr>
          <p:cNvPr id="16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"/>
          <a:stretch>
            <a:fillRect/>
          </a:stretch>
        </p:blipFill>
        <p:spPr bwMode="auto">
          <a:xfrm>
            <a:off x="1131888" y="5514975"/>
            <a:ext cx="11430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5732463"/>
            <a:ext cx="10112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5583238"/>
            <a:ext cx="10668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998913"/>
            <a:ext cx="10033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80050"/>
            <a:ext cx="588963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568575"/>
            <a:ext cx="8382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4252913"/>
            <a:ext cx="631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997075"/>
            <a:ext cx="118110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4" name="Rectangle 29"/>
          <p:cNvSpPr>
            <a:spLocks noChangeArrowheads="1"/>
          </p:cNvSpPr>
          <p:nvPr/>
        </p:nvSpPr>
        <p:spPr bwMode="auto">
          <a:xfrm>
            <a:off x="4233863" y="6642100"/>
            <a:ext cx="1158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800">
                <a:hlinkClick r:id="rId15"/>
              </a:rPr>
              <a:t>http://phdcomics.com</a:t>
            </a:r>
            <a:r>
              <a:rPr lang="en-US" altLang="x-none" sz="800"/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03225" y="5013325"/>
            <a:ext cx="4046538" cy="307975"/>
          </a:xfrm>
          <a:prstGeom prst="rect">
            <a:avLst/>
          </a:prstGeom>
          <a:noFill/>
          <a:ln w="28575" cmpd="sng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ea typeface="ＭＳ Ｐゴシック" charset="0"/>
                <a:cs typeface="ＭＳ Ｐゴシック" charset="0"/>
              </a:rPr>
              <a:t>What were the sampling context and conditions?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75463" y="1914525"/>
            <a:ext cx="2017712" cy="522288"/>
          </a:xfrm>
          <a:prstGeom prst="rect">
            <a:avLst/>
          </a:prstGeom>
          <a:noFill/>
          <a:ln w="28575" cmpd="sng">
            <a:solidFill>
              <a:schemeClr val="tx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ea typeface="ＭＳ Ｐゴシック" charset="0"/>
                <a:cs typeface="ＭＳ Ｐゴシック" charset="0"/>
              </a:rPr>
              <a:t>My instrument is not producing the truth?!?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8313" y="3144838"/>
            <a:ext cx="4584700" cy="307975"/>
          </a:xfrm>
          <a:prstGeom prst="rect">
            <a:avLst/>
          </a:prstGeom>
          <a:noFill/>
          <a:ln w="28575" cmpd="sng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ea typeface="ＭＳ Ｐゴシック" charset="0"/>
                <a:cs typeface="ＭＳ Ｐゴシック" charset="0"/>
              </a:rPr>
              <a:t>... and there are thousands of them: how to keep track?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94325" y="3851275"/>
            <a:ext cx="3498850" cy="307975"/>
          </a:xfrm>
          <a:prstGeom prst="rect">
            <a:avLst/>
          </a:prstGeom>
          <a:noFill/>
          <a:ln w="28575" cmpd="sng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ea typeface="ＭＳ Ｐゴシック" charset="0"/>
                <a:cs typeface="ＭＳ Ｐゴシック" charset="0"/>
              </a:rPr>
              <a:t>Can someone else make use of my data?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25" y="4333875"/>
            <a:ext cx="1220788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26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On the Importance of Metadata</a:t>
            </a:r>
          </a:p>
        </p:txBody>
      </p:sp>
      <p:sp>
        <p:nvSpPr>
          <p:cNvPr id="2355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4E498D1-140E-494A-9F5C-983A9E27B6CF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C51A17FB-3ADB-D343-8265-90F9D5592AC0}" type="slidenum">
              <a:rPr lang="en-US" altLang="x-none" sz="1000"/>
              <a:pPr eaLnBrk="1" hangingPunct="1"/>
              <a:t>5</a:t>
            </a:fld>
            <a:endParaRPr lang="en-US" altLang="x-none" sz="1000"/>
          </a:p>
        </p:txBody>
      </p:sp>
      <p:pic>
        <p:nvPicPr>
          <p:cNvPr id="2355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700213"/>
            <a:ext cx="5832475" cy="442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1627188" y="6238875"/>
            <a:ext cx="60404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/>
              <a:t>W. K. Michener, J. W. Brunt, J. J. Helly, T. B. Kirchner, and S. G. Stafford, "NONGEOSPATIAL METADATA FOR THE ECOLOGICAL SCIENCES," </a:t>
            </a:r>
            <a:r>
              <a:rPr lang="en-US" altLang="x-none" sz="1200" i="1"/>
              <a:t>Ecological Applications, </a:t>
            </a:r>
            <a:r>
              <a:rPr lang="en-US" altLang="x-none" sz="1200"/>
              <a:t>vol. 7, pp. 330–342, 1997.</a:t>
            </a:r>
          </a:p>
        </p:txBody>
      </p:sp>
    </p:spTree>
    <p:extLst>
      <p:ext uri="{BB962C8B-B14F-4D97-AF65-F5344CB8AC3E}">
        <p14:creationId xmlns:p14="http://schemas.microsoft.com/office/powerpoint/2010/main" val="22199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Group 9"/>
          <p:cNvGrpSpPr>
            <a:grpSpLocks/>
          </p:cNvGrpSpPr>
          <p:nvPr/>
        </p:nvGrpSpPr>
        <p:grpSpPr bwMode="auto">
          <a:xfrm>
            <a:off x="1835150" y="3068638"/>
            <a:ext cx="5400675" cy="3168650"/>
            <a:chOff x="1979712" y="2420888"/>
            <a:chExt cx="5400600" cy="3168352"/>
          </a:xfrm>
        </p:grpSpPr>
        <p:sp>
          <p:nvSpPr>
            <p:cNvPr id="24583" name="Rectangle 7"/>
            <p:cNvSpPr>
              <a:spLocks noChangeArrowheads="1"/>
            </p:cNvSpPr>
            <p:nvPr/>
          </p:nvSpPr>
          <p:spPr bwMode="auto">
            <a:xfrm>
              <a:off x="1979712" y="2420888"/>
              <a:ext cx="5400600" cy="31683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/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24584" name="TextBox 8"/>
            <p:cNvSpPr txBox="1">
              <a:spLocks noChangeArrowheads="1"/>
            </p:cNvSpPr>
            <p:nvPr/>
          </p:nvSpPr>
          <p:spPr bwMode="auto">
            <a:xfrm>
              <a:off x="3059832" y="2597859"/>
              <a:ext cx="3704309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b="1">
                  <a:solidFill>
                    <a:schemeClr val="bg1"/>
                  </a:solidFill>
                </a:rPr>
                <a:t>Metadata = Contextual Awareness</a:t>
              </a:r>
            </a:p>
          </p:txBody>
        </p:sp>
      </p:grpSp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599113" y="2250091"/>
            <a:ext cx="6336704" cy="503237"/>
          </a:xfrm>
        </p:spPr>
        <p:txBody>
          <a:bodyPr/>
          <a:lstStyle/>
          <a:p>
            <a:pPr algn="just"/>
            <a:r>
              <a:rPr lang="en-US" altLang="x-none" dirty="0"/>
              <a:t>SPECCHIO Spectral Information System</a:t>
            </a:r>
          </a:p>
        </p:txBody>
      </p:sp>
      <p:sp>
        <p:nvSpPr>
          <p:cNvPr id="2457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055B61B-920E-B143-851F-581E81BB60C0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3B239EB3-AD19-EA44-82FC-73B58C260044}" type="slidenum">
              <a:rPr lang="en-US" altLang="x-none" sz="1000"/>
              <a:pPr eaLnBrk="1" hangingPunct="1"/>
              <a:t>6</a:t>
            </a:fld>
            <a:endParaRPr lang="en-US" altLang="x-none" sz="1000"/>
          </a:p>
        </p:txBody>
      </p:sp>
      <p:pic>
        <p:nvPicPr>
          <p:cNvPr id="245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3" y="3932238"/>
            <a:ext cx="26924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itle 1"/>
          <p:cNvSpPr txBox="1">
            <a:spLocks/>
          </p:cNvSpPr>
          <p:nvPr/>
        </p:nvSpPr>
        <p:spPr bwMode="auto">
          <a:xfrm>
            <a:off x="896938" y="1341438"/>
            <a:ext cx="73437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0" tIns="3600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3200" b="1" dirty="0">
                <a:solidFill>
                  <a:schemeClr val="tx2"/>
                </a:solidFill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618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4133850" y="1268413"/>
            <a:ext cx="4932363" cy="503237"/>
          </a:xfrm>
        </p:spPr>
        <p:txBody>
          <a:bodyPr/>
          <a:lstStyle/>
          <a:p>
            <a:r>
              <a:rPr lang="en-US" altLang="x-none"/>
              <a:t>Architecture </a:t>
            </a:r>
            <a:r>
              <a:rPr lang="mr-IN" altLang="x-none"/>
              <a:t>–</a:t>
            </a:r>
            <a:r>
              <a:rPr lang="en-US" altLang="x-none"/>
              <a:t> V3</a:t>
            </a: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4A470903-F032-0E40-A759-77E543FEDEE5}" type="slidenum">
              <a:rPr lang="en-US" altLang="x-none" sz="1000"/>
              <a:pPr eaLnBrk="1" hangingPunct="1"/>
              <a:t>7</a:t>
            </a:fld>
            <a:endParaRPr lang="en-US" altLang="x-none" sz="1000"/>
          </a:p>
        </p:txBody>
      </p:sp>
      <p:sp>
        <p:nvSpPr>
          <p:cNvPr id="51" name="Rectangle 208" descr="5%"/>
          <p:cNvSpPr>
            <a:spLocks noChangeArrowheads="1"/>
          </p:cNvSpPr>
          <p:nvPr/>
        </p:nvSpPr>
        <p:spPr bwMode="auto">
          <a:xfrm>
            <a:off x="4133850" y="2060575"/>
            <a:ext cx="4932363" cy="237013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100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r>
              <a:rPr kumimoji="1" lang="en-NZ" altLang="x-none" sz="12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SPECCHIO Server</a:t>
            </a:r>
          </a:p>
        </p:txBody>
      </p:sp>
      <p:pic>
        <p:nvPicPr>
          <p:cNvPr id="26628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222500"/>
            <a:ext cx="10795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ctangle 207" descr="5%"/>
          <p:cNvSpPr>
            <a:spLocks noChangeArrowheads="1"/>
          </p:cNvSpPr>
          <p:nvPr/>
        </p:nvSpPr>
        <p:spPr bwMode="auto">
          <a:xfrm>
            <a:off x="4567238" y="2347913"/>
            <a:ext cx="1798637" cy="15843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Glassfish Application Server </a:t>
            </a:r>
          </a:p>
          <a:p>
            <a:pPr algn="ctr">
              <a:defRPr/>
            </a:pP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&amp; Web Server </a:t>
            </a: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Rectangle 207" descr="5%"/>
          <p:cNvSpPr>
            <a:spLocks noChangeArrowheads="1"/>
          </p:cNvSpPr>
          <p:nvPr/>
        </p:nvSpPr>
        <p:spPr bwMode="auto">
          <a:xfrm>
            <a:off x="7088188" y="2219325"/>
            <a:ext cx="1798637" cy="187166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4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MySQL Database Server</a:t>
            </a: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" name="Rectangle 208" descr="5%"/>
          <p:cNvSpPr>
            <a:spLocks noChangeArrowheads="1"/>
          </p:cNvSpPr>
          <p:nvPr/>
        </p:nvSpPr>
        <p:spPr bwMode="auto">
          <a:xfrm>
            <a:off x="280988" y="1308100"/>
            <a:ext cx="3529012" cy="54324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en-NZ" sz="12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User</a:t>
            </a: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 </a:t>
            </a:r>
            <a:r>
              <a:rPr kumimoji="1" lang="en-NZ" sz="12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Workstation</a:t>
            </a:r>
            <a:endParaRPr kumimoji="1" lang="en-US" sz="12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6632" name="Group 24"/>
          <p:cNvGrpSpPr>
            <a:grpSpLocks/>
          </p:cNvGrpSpPr>
          <p:nvPr/>
        </p:nvGrpSpPr>
        <p:grpSpPr bwMode="auto">
          <a:xfrm>
            <a:off x="4422775" y="2779713"/>
            <a:ext cx="288925" cy="792162"/>
            <a:chOff x="6419850" y="2768600"/>
            <a:chExt cx="288925" cy="792163"/>
          </a:xfrm>
        </p:grpSpPr>
        <p:sp>
          <p:nvSpPr>
            <p:cNvPr id="61" name="Rectangle 204"/>
            <p:cNvSpPr>
              <a:spLocks noChangeArrowheads="1"/>
            </p:cNvSpPr>
            <p:nvPr/>
          </p:nvSpPr>
          <p:spPr bwMode="auto">
            <a:xfrm>
              <a:off x="6419850" y="3271838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" name="Rectangle 205"/>
            <p:cNvSpPr>
              <a:spLocks noChangeArrowheads="1"/>
            </p:cNvSpPr>
            <p:nvPr/>
          </p:nvSpPr>
          <p:spPr bwMode="auto">
            <a:xfrm>
              <a:off x="6421438" y="2840037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" name="Rectangle 206"/>
            <p:cNvSpPr>
              <a:spLocks noChangeArrowheads="1"/>
            </p:cNvSpPr>
            <p:nvPr/>
          </p:nvSpPr>
          <p:spPr bwMode="auto">
            <a:xfrm>
              <a:off x="6421438" y="3055937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4" name="Rectangle 209"/>
            <p:cNvSpPr>
              <a:spLocks noChangeArrowheads="1"/>
            </p:cNvSpPr>
            <p:nvPr/>
          </p:nvSpPr>
          <p:spPr bwMode="auto">
            <a:xfrm rot="16200000">
              <a:off x="6167438" y="3021013"/>
              <a:ext cx="792163" cy="2873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NZ" sz="1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Helvetica" charset="0"/>
                  <a:ea typeface="ＭＳ Ｐゴシック" charset="0"/>
                  <a:cs typeface="ＭＳ Ｐゴシック" charset="0"/>
                </a:rPr>
                <a:t>HTTPS Port</a:t>
              </a:r>
              <a:endParaRPr kumimoji="1" lang="en-US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5" name="Rectangle 210"/>
          <p:cNvSpPr>
            <a:spLocks noChangeArrowheads="1"/>
          </p:cNvSpPr>
          <p:nvPr/>
        </p:nvSpPr>
        <p:spPr bwMode="auto">
          <a:xfrm>
            <a:off x="1576388" y="3154363"/>
            <a:ext cx="1611312" cy="1322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NZ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Java VM </a:t>
            </a:r>
            <a:r>
              <a:rPr kumimoji="1" lang="en-US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(JRE 1.6)</a:t>
            </a: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" name="Rectangle 211"/>
          <p:cNvSpPr>
            <a:spLocks noChangeArrowheads="1"/>
          </p:cNvSpPr>
          <p:nvPr/>
        </p:nvSpPr>
        <p:spPr bwMode="auto">
          <a:xfrm>
            <a:off x="1792288" y="3319463"/>
            <a:ext cx="1177925" cy="36036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kumimoji="1" lang="en-US" altLang="x-none" sz="1000" b="1">
                <a:effectLst>
                  <a:outerShdw blurRad="38100" dist="38100" dir="2700000" algn="tl">
                    <a:srgbClr val="FFFFFF"/>
                  </a:outerShdw>
                </a:effectLst>
              </a:rPr>
              <a:t>SPECCHIO App</a:t>
            </a:r>
          </a:p>
          <a:p>
            <a:pPr algn="ctr" eaLnBrk="1" hangingPunct="1"/>
            <a:r>
              <a:rPr kumimoji="1" lang="en-US" altLang="x-none" sz="1000">
                <a:effectLst>
                  <a:outerShdw blurRad="38100" dist="38100" dir="2700000" algn="tl">
                    <a:srgbClr val="FFFFFF"/>
                  </a:outerShdw>
                </a:effectLst>
              </a:rPr>
              <a:t>Pure Java</a:t>
            </a:r>
          </a:p>
        </p:txBody>
      </p:sp>
      <p:cxnSp>
        <p:nvCxnSpPr>
          <p:cNvPr id="67" name="AutoShape 212"/>
          <p:cNvCxnSpPr>
            <a:cxnSpLocks noChangeShapeType="1"/>
            <a:stCxn id="93" idx="0"/>
            <a:endCxn id="64" idx="0"/>
          </p:cNvCxnSpPr>
          <p:nvPr/>
        </p:nvCxnSpPr>
        <p:spPr bwMode="auto">
          <a:xfrm flipV="1">
            <a:off x="3521075" y="3176588"/>
            <a:ext cx="901700" cy="639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AutoShape 213"/>
          <p:cNvCxnSpPr>
            <a:cxnSpLocks noChangeShapeType="1"/>
            <a:stCxn id="53" idx="3"/>
            <a:endCxn id="90" idx="0"/>
          </p:cNvCxnSpPr>
          <p:nvPr/>
        </p:nvCxnSpPr>
        <p:spPr bwMode="auto">
          <a:xfrm>
            <a:off x="6365875" y="3140075"/>
            <a:ext cx="54768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6637" name="Group 22"/>
          <p:cNvGrpSpPr>
            <a:grpSpLocks/>
          </p:cNvGrpSpPr>
          <p:nvPr/>
        </p:nvGrpSpPr>
        <p:grpSpPr bwMode="auto">
          <a:xfrm>
            <a:off x="7448550" y="2967038"/>
            <a:ext cx="1084263" cy="733425"/>
            <a:chOff x="5076056" y="5589240"/>
            <a:chExt cx="1084262" cy="732259"/>
          </a:xfrm>
        </p:grpSpPr>
        <p:grpSp>
          <p:nvGrpSpPr>
            <p:cNvPr id="26662" name="Group 21"/>
            <p:cNvGrpSpPr>
              <a:grpSpLocks/>
            </p:cNvGrpSpPr>
            <p:nvPr/>
          </p:nvGrpSpPr>
          <p:grpSpPr bwMode="auto">
            <a:xfrm>
              <a:off x="5076056" y="5589240"/>
              <a:ext cx="1084262" cy="732259"/>
              <a:chOff x="5076056" y="5589240"/>
              <a:chExt cx="1084262" cy="732259"/>
            </a:xfrm>
          </p:grpSpPr>
          <p:sp>
            <p:nvSpPr>
              <p:cNvPr id="26664" name="Oval 216"/>
              <p:cNvSpPr>
                <a:spLocks noChangeArrowheads="1"/>
              </p:cNvSpPr>
              <p:nvPr/>
            </p:nvSpPr>
            <p:spPr bwMode="auto">
              <a:xfrm>
                <a:off x="5079231" y="5990019"/>
                <a:ext cx="1081087" cy="33148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x-none"/>
              </a:p>
            </p:txBody>
          </p:sp>
          <p:sp>
            <p:nvSpPr>
              <p:cNvPr id="26665" name="Rectangle 217"/>
              <p:cNvSpPr>
                <a:spLocks noChangeArrowheads="1"/>
              </p:cNvSpPr>
              <p:nvPr/>
            </p:nvSpPr>
            <p:spPr bwMode="auto">
              <a:xfrm>
                <a:off x="5076056" y="5789052"/>
                <a:ext cx="1081087" cy="376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x-none"/>
              </a:p>
            </p:txBody>
          </p:sp>
          <p:sp>
            <p:nvSpPr>
              <p:cNvPr id="26666" name="Line 218"/>
              <p:cNvSpPr>
                <a:spLocks noChangeShapeType="1"/>
              </p:cNvSpPr>
              <p:nvPr/>
            </p:nvSpPr>
            <p:spPr bwMode="auto">
              <a:xfrm>
                <a:off x="5082406" y="5779812"/>
                <a:ext cx="0" cy="4007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7" name="Line 219"/>
              <p:cNvSpPr>
                <a:spLocks noChangeShapeType="1"/>
              </p:cNvSpPr>
              <p:nvPr/>
            </p:nvSpPr>
            <p:spPr bwMode="auto">
              <a:xfrm>
                <a:off x="6157143" y="5765952"/>
                <a:ext cx="3175" cy="399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Oval 220"/>
              <p:cNvSpPr>
                <a:spLocks noChangeArrowheads="1"/>
              </p:cNvSpPr>
              <p:nvPr/>
            </p:nvSpPr>
            <p:spPr bwMode="auto">
              <a:xfrm>
                <a:off x="5076056" y="5589240"/>
                <a:ext cx="1081087" cy="33126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1" lang="en-US" sz="1000">
                  <a:effectLst>
                    <a:outerShdw blurRad="38100" dist="38100" dir="2700000" algn="tl">
                      <a:srgbClr val="DDDDDD"/>
                    </a:outerShdw>
                  </a:effectLst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71" name="Text Box 221"/>
            <p:cNvSpPr txBox="1">
              <a:spLocks noChangeArrowheads="1"/>
            </p:cNvSpPr>
            <p:nvPr/>
          </p:nvSpPr>
          <p:spPr bwMode="auto">
            <a:xfrm>
              <a:off x="5222106" y="5888800"/>
              <a:ext cx="854074" cy="399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kumimoji="1" lang="en-US" altLang="x-none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SPECCHIO</a:t>
              </a:r>
            </a:p>
            <a:p>
              <a:pPr algn="ctr" eaLnBrk="1" hangingPunct="1"/>
              <a:r>
                <a:rPr kumimoji="1" lang="en-US" altLang="x-none" sz="1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DB</a:t>
              </a:r>
            </a:p>
          </p:txBody>
        </p:sp>
      </p:grpSp>
      <p:sp>
        <p:nvSpPr>
          <p:cNvPr id="77" name="Rectangle 210"/>
          <p:cNvSpPr>
            <a:spLocks noChangeArrowheads="1"/>
          </p:cNvSpPr>
          <p:nvPr/>
        </p:nvSpPr>
        <p:spPr bwMode="auto">
          <a:xfrm>
            <a:off x="1577975" y="4635500"/>
            <a:ext cx="1584325" cy="1857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US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Higher Level Languages</a:t>
            </a:r>
          </a:p>
          <a:p>
            <a:pPr algn="ctr">
              <a:defRPr/>
            </a:pP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US" sz="10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Rectangle 211"/>
          <p:cNvSpPr>
            <a:spLocks noChangeArrowheads="1"/>
          </p:cNvSpPr>
          <p:nvPr/>
        </p:nvSpPr>
        <p:spPr bwMode="auto">
          <a:xfrm>
            <a:off x="1722438" y="5284788"/>
            <a:ext cx="1295400" cy="750887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kumimoji="1" lang="en-US" altLang="x-none" sz="1000" b="1">
                <a:effectLst>
                  <a:outerShdw blurRad="38100" dist="38100" dir="2700000" algn="tl">
                    <a:srgbClr val="FFFFFF"/>
                  </a:outerShdw>
                </a:effectLst>
              </a:rPr>
              <a:t>App</a:t>
            </a:r>
          </a:p>
          <a:p>
            <a:pPr algn="ctr" eaLnBrk="1" hangingPunct="1"/>
            <a:r>
              <a:rPr kumimoji="1" lang="en-US" altLang="x-none" sz="1000">
                <a:effectLst>
                  <a:outerShdw blurRad="38100" dist="38100" dir="2700000" algn="tl">
                    <a:srgbClr val="FFFFFF"/>
                  </a:outerShdw>
                </a:effectLst>
              </a:rPr>
              <a:t>with SPECCHIO </a:t>
            </a:r>
          </a:p>
          <a:p>
            <a:pPr algn="ctr" eaLnBrk="1" hangingPunct="1"/>
            <a:r>
              <a:rPr kumimoji="1" lang="en-US" altLang="x-none" sz="1000">
                <a:effectLst>
                  <a:outerShdw blurRad="38100" dist="38100" dir="2700000" algn="tl">
                    <a:srgbClr val="FFFFFF"/>
                  </a:outerShdw>
                </a:effectLst>
              </a:rPr>
              <a:t>Java</a:t>
            </a:r>
          </a:p>
          <a:p>
            <a:pPr algn="ctr" eaLnBrk="1" hangingPunct="1"/>
            <a:r>
              <a:rPr kumimoji="1" lang="en-US" altLang="x-none" sz="1000">
                <a:effectLst>
                  <a:outerShdw blurRad="38100" dist="38100" dir="2700000" algn="tl">
                    <a:srgbClr val="FFFFFF"/>
                  </a:outerShdw>
                </a:effectLst>
              </a:rPr>
              <a:t> components</a:t>
            </a:r>
          </a:p>
        </p:txBody>
      </p:sp>
      <p:cxnSp>
        <p:nvCxnSpPr>
          <p:cNvPr id="79" name="AutoShape 235"/>
          <p:cNvCxnSpPr>
            <a:cxnSpLocks noChangeShapeType="1"/>
            <a:stCxn id="78" idx="3"/>
            <a:endCxn id="93" idx="3"/>
          </p:cNvCxnSpPr>
          <p:nvPr/>
        </p:nvCxnSpPr>
        <p:spPr bwMode="auto">
          <a:xfrm flipV="1">
            <a:off x="3017838" y="4476750"/>
            <a:ext cx="341312" cy="1182688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6641" name="Picture 1" descr="Matlab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546600"/>
            <a:ext cx="568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3370263"/>
            <a:ext cx="5619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3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072063"/>
            <a:ext cx="6223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4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5773738"/>
            <a:ext cx="7905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5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6064250"/>
            <a:ext cx="568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6" name="Picture 184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2563813"/>
            <a:ext cx="113506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47" name="Group 48"/>
          <p:cNvGrpSpPr>
            <a:grpSpLocks/>
          </p:cNvGrpSpPr>
          <p:nvPr/>
        </p:nvGrpSpPr>
        <p:grpSpPr bwMode="auto">
          <a:xfrm>
            <a:off x="6913563" y="2744788"/>
            <a:ext cx="288925" cy="792162"/>
            <a:chOff x="6419850" y="2768600"/>
            <a:chExt cx="288925" cy="792163"/>
          </a:xfrm>
        </p:grpSpPr>
        <p:sp>
          <p:nvSpPr>
            <p:cNvPr id="87" name="Rectangle 204"/>
            <p:cNvSpPr>
              <a:spLocks noChangeArrowheads="1"/>
            </p:cNvSpPr>
            <p:nvPr/>
          </p:nvSpPr>
          <p:spPr bwMode="auto">
            <a:xfrm>
              <a:off x="6410325" y="3271838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8" name="Rectangle 205"/>
            <p:cNvSpPr>
              <a:spLocks noChangeArrowheads="1"/>
            </p:cNvSpPr>
            <p:nvPr/>
          </p:nvSpPr>
          <p:spPr bwMode="auto">
            <a:xfrm>
              <a:off x="6411912" y="2840037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9" name="Rectangle 206"/>
            <p:cNvSpPr>
              <a:spLocks noChangeArrowheads="1"/>
            </p:cNvSpPr>
            <p:nvPr/>
          </p:nvSpPr>
          <p:spPr bwMode="auto">
            <a:xfrm>
              <a:off x="6411912" y="3055937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0" name="Rectangle 209"/>
            <p:cNvSpPr>
              <a:spLocks noChangeArrowheads="1"/>
            </p:cNvSpPr>
            <p:nvPr/>
          </p:nvSpPr>
          <p:spPr bwMode="auto">
            <a:xfrm rot="16200000">
              <a:off x="6167438" y="3021012"/>
              <a:ext cx="792163" cy="2873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r>
                <a:rPr kumimoji="1" lang="en-NZ" sz="1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Helvetica" charset="0"/>
                  <a:ea typeface="ＭＳ Ｐゴシック" charset="0"/>
                  <a:cs typeface="ＭＳ Ｐゴシック" charset="0"/>
                </a:rPr>
                <a:t>Port 3306</a:t>
              </a:r>
              <a:endParaRPr kumimoji="1" lang="en-US" sz="10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6648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3" y="2343150"/>
            <a:ext cx="8382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9" name="Picture 7" descr="SPECCHIO_Icon_High_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3813175"/>
            <a:ext cx="9556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ctangle 211"/>
          <p:cNvSpPr>
            <a:spLocks noChangeArrowheads="1"/>
          </p:cNvSpPr>
          <p:nvPr/>
        </p:nvSpPr>
        <p:spPr bwMode="auto">
          <a:xfrm rot="5400000">
            <a:off x="2697956" y="3653632"/>
            <a:ext cx="1322387" cy="3238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kumimoji="1" lang="en-US" altLang="x-none" sz="1000" b="1">
                <a:effectLst>
                  <a:outerShdw blurRad="38100" dist="38100" dir="2700000" algn="tl">
                    <a:srgbClr val="FFFFFF"/>
                  </a:outerShdw>
                </a:effectLst>
              </a:rPr>
              <a:t>SPECCHIO API</a:t>
            </a:r>
          </a:p>
        </p:txBody>
      </p:sp>
      <p:sp>
        <p:nvSpPr>
          <p:cNvPr id="94" name="Rectangle 210"/>
          <p:cNvSpPr>
            <a:spLocks noChangeArrowheads="1"/>
          </p:cNvSpPr>
          <p:nvPr/>
        </p:nvSpPr>
        <p:spPr bwMode="auto">
          <a:xfrm>
            <a:off x="1566863" y="1425575"/>
            <a:ext cx="1674812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kumimoji="1" lang="en-US" sz="10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6652" name="Picture 9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1771650"/>
            <a:ext cx="1611312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53" name="TextBox 95"/>
          <p:cNvSpPr txBox="1">
            <a:spLocks noChangeArrowheads="1"/>
          </p:cNvSpPr>
          <p:nvPr/>
        </p:nvSpPr>
        <p:spPr bwMode="auto">
          <a:xfrm>
            <a:off x="1606550" y="1427163"/>
            <a:ext cx="1746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/>
              <a:t>Web Browser Interface</a:t>
            </a:r>
          </a:p>
        </p:txBody>
      </p:sp>
      <p:pic>
        <p:nvPicPr>
          <p:cNvPr id="26654" name="Picture 9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433513"/>
            <a:ext cx="6762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5" name="Picture 9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2163763"/>
            <a:ext cx="63976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9" name="AutoShape 212"/>
          <p:cNvCxnSpPr>
            <a:cxnSpLocks noChangeShapeType="1"/>
            <a:stCxn id="94" idx="3"/>
            <a:endCxn id="64" idx="0"/>
          </p:cNvCxnSpPr>
          <p:nvPr/>
        </p:nvCxnSpPr>
        <p:spPr bwMode="auto">
          <a:xfrm>
            <a:off x="3241675" y="2200275"/>
            <a:ext cx="1181100" cy="976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657" name="TextBox 1"/>
          <p:cNvSpPr txBox="1">
            <a:spLocks noChangeArrowheads="1"/>
          </p:cNvSpPr>
          <p:nvPr/>
        </p:nvSpPr>
        <p:spPr bwMode="auto">
          <a:xfrm>
            <a:off x="4094163" y="4772025"/>
            <a:ext cx="4543425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x-none"/>
              <a:t>Relational storage of spectral data and metadata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x-none"/>
              <a:t>Data sharing / Multiuser / Research Groups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x-none"/>
              <a:t>Open source/access components</a:t>
            </a:r>
          </a:p>
          <a:p>
            <a:pPr eaLnBrk="1" hangingPunct="1">
              <a:buFont typeface="Arial" charset="0"/>
              <a:buChar char="•"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0178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Spectroscopy Lifecycle Support</a:t>
            </a:r>
          </a:p>
        </p:txBody>
      </p:sp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1F1C700-82A6-C54A-87E9-EAF570E83FEA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70B92441-473F-044A-B8E2-BF2130E07983}" type="slidenum">
              <a:rPr lang="en-US" altLang="x-none" sz="1000"/>
              <a:pPr eaLnBrk="1" hangingPunct="1"/>
              <a:t>8</a:t>
            </a:fld>
            <a:endParaRPr lang="en-US" altLang="x-none" sz="1000"/>
          </a:p>
        </p:txBody>
      </p:sp>
      <p:grpSp>
        <p:nvGrpSpPr>
          <p:cNvPr id="25604" name="Group 2"/>
          <p:cNvGrpSpPr>
            <a:grpSpLocks/>
          </p:cNvGrpSpPr>
          <p:nvPr/>
        </p:nvGrpSpPr>
        <p:grpSpPr bwMode="auto">
          <a:xfrm>
            <a:off x="1547813" y="1282700"/>
            <a:ext cx="6096000" cy="5178425"/>
            <a:chOff x="1547813" y="1282700"/>
            <a:chExt cx="6096000" cy="5178425"/>
          </a:xfrm>
        </p:grpSpPr>
        <p:grpSp>
          <p:nvGrpSpPr>
            <p:cNvPr id="25609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6" name="Pie 5"/>
              <p:cNvSpPr/>
              <p:nvPr/>
            </p:nvSpPr>
            <p:spPr bwMode="auto">
              <a:xfrm rot="20101268">
                <a:off x="1954212" y="1324302"/>
                <a:ext cx="5303838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graphicFrame>
            <p:nvGraphicFramePr>
              <p:cNvPr id="8" name="Diagram 7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sp>
          <p:nvSpPr>
            <p:cNvPr id="25610" name="TextBox 26"/>
            <p:cNvSpPr txBox="1">
              <a:spLocks noChangeArrowheads="1"/>
            </p:cNvSpPr>
            <p:nvPr/>
          </p:nvSpPr>
          <p:spPr bwMode="auto">
            <a:xfrm>
              <a:off x="3779838" y="3821113"/>
              <a:ext cx="1382712" cy="1138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b="1"/>
                <a:t>SPECCHIO</a:t>
              </a:r>
            </a:p>
            <a:p>
              <a:pPr algn="ctr" eaLnBrk="1" hangingPunct="1"/>
              <a:r>
                <a:rPr lang="en-US" altLang="x-none" b="1"/>
                <a:t>Spectral</a:t>
              </a:r>
            </a:p>
            <a:p>
              <a:pPr algn="ctr" eaLnBrk="1" hangingPunct="1"/>
              <a:r>
                <a:rPr lang="en-US" altLang="x-none" b="1"/>
                <a:t>Information</a:t>
              </a:r>
            </a:p>
            <a:p>
              <a:pPr algn="ctr" eaLnBrk="1" hangingPunct="1"/>
              <a:r>
                <a:rPr lang="en-US" altLang="x-none" b="1"/>
                <a:t>System</a:t>
              </a:r>
            </a:p>
          </p:txBody>
        </p:sp>
      </p:grpSp>
      <p:sp>
        <p:nvSpPr>
          <p:cNvPr id="2" name="Rectangular Callout 1"/>
          <p:cNvSpPr/>
          <p:nvPr/>
        </p:nvSpPr>
        <p:spPr bwMode="auto">
          <a:xfrm>
            <a:off x="7235825" y="5084763"/>
            <a:ext cx="1584325" cy="504825"/>
          </a:xfrm>
          <a:prstGeom prst="wedgeRectCallout">
            <a:avLst>
              <a:gd name="adj1" fmla="val -87875"/>
              <a:gd name="adj2" fmla="val -65700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46800" rIns="0" bIns="0"/>
          <a:lstStyle/>
          <a:p>
            <a:pPr>
              <a:defRPr/>
            </a:pPr>
            <a:r>
              <a:rPr lang="en-US" sz="1200" dirty="0">
                <a:ea typeface="ＭＳ Ｐゴシック" charset="0"/>
              </a:rPr>
              <a:t>Automation, because data entry is tedious!</a:t>
            </a: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5803900" y="5988050"/>
            <a:ext cx="2439988" cy="681038"/>
          </a:xfrm>
          <a:prstGeom prst="wedgeRectCallout">
            <a:avLst>
              <a:gd name="adj1" fmla="val -87875"/>
              <a:gd name="adj2" fmla="val -65700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46800" rIns="0" bIns="0"/>
          <a:lstStyle/>
          <a:p>
            <a:pPr>
              <a:defRPr/>
            </a:pPr>
            <a:r>
              <a:rPr lang="en-US" sz="1200" dirty="0">
                <a:ea typeface="ＭＳ Ｐゴシック" charset="0"/>
              </a:rPr>
              <a:t>Add metadata to spectral data in a smart way (group updates for redundant data!)</a:t>
            </a: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107950" y="5800725"/>
            <a:ext cx="2438400" cy="681038"/>
          </a:xfrm>
          <a:prstGeom prst="wedgeRectCallout">
            <a:avLst>
              <a:gd name="adj1" fmla="val 61086"/>
              <a:gd name="adj2" fmla="val -141430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46800" rIns="0" bIns="0"/>
          <a:lstStyle/>
          <a:p>
            <a:pPr>
              <a:defRPr/>
            </a:pPr>
            <a:r>
              <a:rPr lang="en-US" sz="1200" dirty="0">
                <a:ea typeface="ＭＳ Ｐゴシック" charset="0"/>
              </a:rPr>
              <a:t>Allow processing without data export to files. Keep provenance information.</a:t>
            </a: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127000" y="2060575"/>
            <a:ext cx="1852613" cy="681038"/>
          </a:xfrm>
          <a:prstGeom prst="wedgeRectCallout">
            <a:avLst>
              <a:gd name="adj1" fmla="val 77083"/>
              <a:gd name="adj2" fmla="val 109771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46800" rIns="0" bIns="0"/>
          <a:lstStyle/>
          <a:p>
            <a:pPr>
              <a:defRPr/>
            </a:pPr>
            <a:r>
              <a:rPr lang="en-US" sz="1200" dirty="0">
                <a:ea typeface="ＭＳ Ｐゴシック" charset="0"/>
              </a:rPr>
              <a:t>Search by adding metadata constraints</a:t>
            </a:r>
          </a:p>
        </p:txBody>
      </p:sp>
    </p:spTree>
    <p:extLst>
      <p:ext uri="{BB962C8B-B14F-4D97-AF65-F5344CB8AC3E}">
        <p14:creationId xmlns:p14="http://schemas.microsoft.com/office/powerpoint/2010/main" val="16426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Spend your research time analysing data instead of trying to find it on your file system.</a:t>
            </a:r>
          </a:p>
        </p:txBody>
      </p:sp>
      <p:sp>
        <p:nvSpPr>
          <p:cNvPr id="2765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9AACD2B-1DA9-9043-9958-D72B882D0732}" type="datetime1">
              <a:rPr lang="en-US" altLang="x-none" sz="1000"/>
              <a:pPr eaLnBrk="1" hangingPunct="1"/>
              <a:t>10/14/19</a:t>
            </a:fld>
            <a:endParaRPr lang="en-US" altLang="x-none" sz="100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/>
              <a:t>Page </a:t>
            </a:r>
            <a:fld id="{594BD6DD-61E9-C140-BECE-A4AAA61BD20C}" type="slidenum">
              <a:rPr lang="en-US" altLang="x-none" sz="1000"/>
              <a:pPr eaLnBrk="1" hangingPunct="1"/>
              <a:t>9</a:t>
            </a:fld>
            <a:endParaRPr lang="en-US" altLang="x-none" sz="1000"/>
          </a:p>
        </p:txBody>
      </p:sp>
      <p:sp>
        <p:nvSpPr>
          <p:cNvPr id="6" name="Snip Single Corner Rectangle 5"/>
          <p:cNvSpPr/>
          <p:nvPr/>
        </p:nvSpPr>
        <p:spPr bwMode="auto">
          <a:xfrm>
            <a:off x="792163" y="2432050"/>
            <a:ext cx="790575" cy="647700"/>
          </a:xfrm>
          <a:prstGeom prst="snip1Rect">
            <a:avLst/>
          </a:prstGeom>
          <a:solidFill>
            <a:srgbClr val="BACB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/>
          <a:lstStyle/>
          <a:p>
            <a:pPr algn="ctr">
              <a:defRPr/>
            </a:pPr>
            <a:r>
              <a:rPr lang="en-US" sz="1400" dirty="0">
                <a:ea typeface="ＭＳ Ｐゴシック" charset="0"/>
              </a:rPr>
              <a:t>Spectral </a:t>
            </a:r>
          </a:p>
          <a:p>
            <a:pPr algn="ctr">
              <a:defRPr/>
            </a:pPr>
            <a:r>
              <a:rPr lang="en-US" sz="1400" dirty="0">
                <a:ea typeface="ＭＳ Ｐゴシック" charset="0"/>
              </a:rPr>
              <a:t>Files</a:t>
            </a:r>
          </a:p>
        </p:txBody>
      </p:sp>
      <p:grpSp>
        <p:nvGrpSpPr>
          <p:cNvPr id="27653" name="Group 16"/>
          <p:cNvGrpSpPr>
            <a:grpSpLocks/>
          </p:cNvGrpSpPr>
          <p:nvPr/>
        </p:nvGrpSpPr>
        <p:grpSpPr bwMode="auto">
          <a:xfrm>
            <a:off x="3706813" y="5529263"/>
            <a:ext cx="1657350" cy="1150937"/>
            <a:chOff x="7092280" y="2204863"/>
            <a:chExt cx="1656184" cy="1152129"/>
          </a:xfrm>
        </p:grpSpPr>
        <p:sp>
          <p:nvSpPr>
            <p:cNvPr id="8" name="Rectangle 208" descr="5%"/>
            <p:cNvSpPr>
              <a:spLocks noChangeArrowheads="1"/>
            </p:cNvSpPr>
            <p:nvPr/>
          </p:nvSpPr>
          <p:spPr bwMode="auto">
            <a:xfrm>
              <a:off x="7092280" y="2204863"/>
              <a:ext cx="1656184" cy="11521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kumimoji="1" lang="en-NZ" altLang="x-none" sz="10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endParaRPr>
            </a:p>
            <a:p>
              <a:pPr algn="ctr" eaLnBrk="1" hangingPunct="1"/>
              <a:endParaRPr kumimoji="1" lang="en-NZ" altLang="x-none" sz="10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endParaRPr>
            </a:p>
            <a:p>
              <a:pPr algn="ctr" eaLnBrk="1" hangingPunct="1"/>
              <a:endParaRPr kumimoji="1" lang="en-NZ" altLang="x-none" sz="10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endParaRPr>
            </a:p>
            <a:p>
              <a:pPr algn="ctr" eaLnBrk="1" hangingPunct="1"/>
              <a:endParaRPr kumimoji="1" lang="en-NZ" altLang="x-none" sz="10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endParaRPr>
            </a:p>
            <a:p>
              <a:pPr algn="ctr" eaLnBrk="1" hangingPunct="1"/>
              <a:endParaRPr kumimoji="1" lang="en-NZ" altLang="x-none" sz="10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endParaRPr>
            </a:p>
            <a:p>
              <a:pPr algn="ctr" eaLnBrk="1" hangingPunct="1"/>
              <a:r>
                <a:rPr kumimoji="1" lang="en-NZ" altLang="x-none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charset="0"/>
                </a:rPr>
                <a:t>SPECCHIO Server</a:t>
              </a:r>
            </a:p>
          </p:txBody>
        </p:sp>
        <p:grpSp>
          <p:nvGrpSpPr>
            <p:cNvPr id="27679" name="Group 22"/>
            <p:cNvGrpSpPr>
              <a:grpSpLocks/>
            </p:cNvGrpSpPr>
            <p:nvPr/>
          </p:nvGrpSpPr>
          <p:grpSpPr bwMode="auto">
            <a:xfrm>
              <a:off x="7380312" y="2325688"/>
              <a:ext cx="1084262" cy="733425"/>
              <a:chOff x="5076056" y="5589240"/>
              <a:chExt cx="1084262" cy="732259"/>
            </a:xfrm>
          </p:grpSpPr>
          <p:grpSp>
            <p:nvGrpSpPr>
              <p:cNvPr id="27680" name="Group 21"/>
              <p:cNvGrpSpPr>
                <a:grpSpLocks/>
              </p:cNvGrpSpPr>
              <p:nvPr/>
            </p:nvGrpSpPr>
            <p:grpSpPr bwMode="auto">
              <a:xfrm>
                <a:off x="5076056" y="5589240"/>
                <a:ext cx="1084262" cy="732259"/>
                <a:chOff x="5076056" y="5589240"/>
                <a:chExt cx="1084262" cy="732259"/>
              </a:xfrm>
            </p:grpSpPr>
            <p:sp>
              <p:nvSpPr>
                <p:cNvPr id="27682" name="Oval 216"/>
                <p:cNvSpPr>
                  <a:spLocks noChangeArrowheads="1"/>
                </p:cNvSpPr>
                <p:nvPr/>
              </p:nvSpPr>
              <p:spPr bwMode="auto">
                <a:xfrm>
                  <a:off x="5079231" y="5990019"/>
                  <a:ext cx="1081087" cy="33148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US" altLang="x-none"/>
                </a:p>
              </p:txBody>
            </p:sp>
            <p:sp>
              <p:nvSpPr>
                <p:cNvPr id="27683" name="Rectangle 217"/>
                <p:cNvSpPr>
                  <a:spLocks noChangeArrowheads="1"/>
                </p:cNvSpPr>
                <p:nvPr/>
              </p:nvSpPr>
              <p:spPr bwMode="auto">
                <a:xfrm>
                  <a:off x="5076056" y="5789052"/>
                  <a:ext cx="1081087" cy="3765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US" altLang="x-none"/>
                </a:p>
              </p:txBody>
            </p:sp>
            <p:sp>
              <p:nvSpPr>
                <p:cNvPr id="27684" name="Line 218"/>
                <p:cNvSpPr>
                  <a:spLocks noChangeShapeType="1"/>
                </p:cNvSpPr>
                <p:nvPr/>
              </p:nvSpPr>
              <p:spPr bwMode="auto">
                <a:xfrm>
                  <a:off x="5082406" y="5779812"/>
                  <a:ext cx="0" cy="4007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5" name="Line 219"/>
                <p:cNvSpPr>
                  <a:spLocks noChangeShapeType="1"/>
                </p:cNvSpPr>
                <p:nvPr/>
              </p:nvSpPr>
              <p:spPr bwMode="auto">
                <a:xfrm>
                  <a:off x="6157143" y="5765952"/>
                  <a:ext cx="3175" cy="3996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Oval 220"/>
                <p:cNvSpPr>
                  <a:spLocks noChangeArrowheads="1"/>
                </p:cNvSpPr>
                <p:nvPr/>
              </p:nvSpPr>
              <p:spPr bwMode="auto">
                <a:xfrm>
                  <a:off x="5076746" y="5589190"/>
                  <a:ext cx="1080327" cy="331603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kumimoji="1" lang="en-US" sz="1000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11" name="Text Box 221"/>
              <p:cNvSpPr txBox="1">
                <a:spLocks noChangeArrowheads="1"/>
              </p:cNvSpPr>
              <p:nvPr/>
            </p:nvSpPr>
            <p:spPr bwMode="auto">
              <a:xfrm>
                <a:off x="5222693" y="5889060"/>
                <a:ext cx="853474" cy="399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kumimoji="1" lang="en-US" altLang="x-none" sz="10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SPECCHIO</a:t>
                </a:r>
              </a:p>
              <a:p>
                <a:pPr algn="ctr" eaLnBrk="1" hangingPunct="1"/>
                <a:r>
                  <a:rPr kumimoji="1" lang="en-US" altLang="x-none" sz="10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DB</a:t>
                </a:r>
              </a:p>
            </p:txBody>
          </p:sp>
        </p:grpSp>
      </p:grpSp>
      <p:pic>
        <p:nvPicPr>
          <p:cNvPr id="27654" name="Picture 7" descr="SPECCHIO_Icon_High_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725863"/>
            <a:ext cx="80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" descr="Matlab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3670300"/>
            <a:ext cx="568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56" name="Straight Arrow Connector 20"/>
          <p:cNvCxnSpPr>
            <a:cxnSpLocks noChangeShapeType="1"/>
            <a:stCxn id="6" idx="0"/>
            <a:endCxn id="27654" idx="0"/>
          </p:cNvCxnSpPr>
          <p:nvPr/>
        </p:nvCxnSpPr>
        <p:spPr bwMode="auto">
          <a:xfrm>
            <a:off x="1582738" y="2755900"/>
            <a:ext cx="1304925" cy="969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7" name="Straight Arrow Connector 22"/>
          <p:cNvCxnSpPr>
            <a:cxnSpLocks noChangeShapeType="1"/>
            <a:stCxn id="27654" idx="2"/>
            <a:endCxn id="8" idx="0"/>
          </p:cNvCxnSpPr>
          <p:nvPr/>
        </p:nvCxnSpPr>
        <p:spPr bwMode="auto">
          <a:xfrm>
            <a:off x="2887663" y="4203700"/>
            <a:ext cx="1647825" cy="1325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8" name="Straight Arrow Connector 25"/>
          <p:cNvCxnSpPr>
            <a:cxnSpLocks noChangeShapeType="1"/>
            <a:stCxn id="6" idx="1"/>
            <a:endCxn id="27655" idx="0"/>
          </p:cNvCxnSpPr>
          <p:nvPr/>
        </p:nvCxnSpPr>
        <p:spPr bwMode="auto">
          <a:xfrm>
            <a:off x="1185863" y="3079750"/>
            <a:ext cx="647700" cy="590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9" name="Straight Arrow Connector 28"/>
          <p:cNvCxnSpPr>
            <a:cxnSpLocks noChangeShapeType="1"/>
            <a:stCxn id="27655" idx="2"/>
            <a:endCxn id="8" idx="0"/>
          </p:cNvCxnSpPr>
          <p:nvPr/>
        </p:nvCxnSpPr>
        <p:spPr bwMode="auto">
          <a:xfrm>
            <a:off x="1833563" y="4203700"/>
            <a:ext cx="2701925" cy="1325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0" name="Rectangular Callout 32"/>
          <p:cNvSpPr>
            <a:spLocks noChangeArrowheads="1"/>
          </p:cNvSpPr>
          <p:nvPr/>
        </p:nvSpPr>
        <p:spPr bwMode="auto">
          <a:xfrm>
            <a:off x="300038" y="5119688"/>
            <a:ext cx="1968500" cy="931862"/>
          </a:xfrm>
          <a:prstGeom prst="wedgeRectCallout">
            <a:avLst>
              <a:gd name="adj1" fmla="val 53787"/>
              <a:gd name="adj2" fmla="val -142116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200"/>
              <a:t>Data ingest:</a:t>
            </a:r>
          </a:p>
          <a:p>
            <a:pPr algn="ctr" eaLnBrk="1" hangingPunct="1"/>
            <a:r>
              <a:rPr lang="en-US" altLang="x-none" sz="1200"/>
              <a:t>Either via SPECCHIO GUI,</a:t>
            </a:r>
          </a:p>
          <a:p>
            <a:pPr algn="ctr" eaLnBrk="1" hangingPunct="1"/>
            <a:r>
              <a:rPr lang="en-US" altLang="x-none" sz="1200"/>
              <a:t>or if no reader exists, use our own implementation in Matlab or R</a:t>
            </a:r>
          </a:p>
          <a:p>
            <a:pPr algn="ctr" eaLnBrk="1" hangingPunct="1"/>
            <a:endParaRPr lang="en-US" altLang="x-none" sz="1200"/>
          </a:p>
        </p:txBody>
      </p:sp>
      <p:cxnSp>
        <p:nvCxnSpPr>
          <p:cNvPr id="27661" name="Straight Arrow Connector 35"/>
          <p:cNvCxnSpPr>
            <a:cxnSpLocks noChangeShapeType="1"/>
            <a:stCxn id="8" idx="0"/>
            <a:endCxn id="27675" idx="2"/>
          </p:cNvCxnSpPr>
          <p:nvPr/>
        </p:nvCxnSpPr>
        <p:spPr bwMode="auto">
          <a:xfrm flipV="1">
            <a:off x="4535488" y="4203700"/>
            <a:ext cx="0" cy="1325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2" name="Rectangular Callout 38"/>
          <p:cNvSpPr>
            <a:spLocks noChangeArrowheads="1"/>
          </p:cNvSpPr>
          <p:nvPr/>
        </p:nvSpPr>
        <p:spPr bwMode="auto">
          <a:xfrm>
            <a:off x="4217988" y="2149475"/>
            <a:ext cx="1968500" cy="930275"/>
          </a:xfrm>
          <a:prstGeom prst="wedgeRectCallout">
            <a:avLst>
              <a:gd name="adj1" fmla="val -34000"/>
              <a:gd name="adj2" fmla="val 111032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200"/>
              <a:t>Data Augmentation and processing: add metadata to spectra and apply spectral processing.</a:t>
            </a:r>
          </a:p>
        </p:txBody>
      </p:sp>
      <p:pic>
        <p:nvPicPr>
          <p:cNvPr id="27663" name="Picture 1" descr="Matlab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4376738"/>
            <a:ext cx="568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64" name="Straight Arrow Connector 40"/>
          <p:cNvCxnSpPr>
            <a:cxnSpLocks noChangeShapeType="1"/>
            <a:stCxn id="8" idx="0"/>
            <a:endCxn id="27663" idx="2"/>
          </p:cNvCxnSpPr>
          <p:nvPr/>
        </p:nvCxnSpPr>
        <p:spPr bwMode="auto">
          <a:xfrm flipV="1">
            <a:off x="4535488" y="4910138"/>
            <a:ext cx="3114675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Snip Single Corner Rectangle 27"/>
          <p:cNvSpPr/>
          <p:nvPr/>
        </p:nvSpPr>
        <p:spPr bwMode="auto">
          <a:xfrm>
            <a:off x="3059113" y="2260600"/>
            <a:ext cx="790575" cy="647700"/>
          </a:xfrm>
          <a:prstGeom prst="snip1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/>
          <a:lstStyle/>
          <a:p>
            <a:pPr algn="ctr">
              <a:defRPr/>
            </a:pPr>
            <a:r>
              <a:rPr lang="en-US" sz="1400" dirty="0">
                <a:ea typeface="ＭＳ Ｐゴシック" charset="0"/>
              </a:rPr>
              <a:t>Meta</a:t>
            </a:r>
          </a:p>
          <a:p>
            <a:pPr algn="ctr">
              <a:defRPr/>
            </a:pPr>
            <a:r>
              <a:rPr lang="en-US" sz="1400" dirty="0">
                <a:ea typeface="ＭＳ Ｐゴシック" charset="0"/>
              </a:rPr>
              <a:t>Files</a:t>
            </a:r>
          </a:p>
        </p:txBody>
      </p:sp>
      <p:cxnSp>
        <p:nvCxnSpPr>
          <p:cNvPr id="27666" name="Straight Arrow Connector 45"/>
          <p:cNvCxnSpPr>
            <a:cxnSpLocks noChangeShapeType="1"/>
            <a:stCxn id="28" idx="1"/>
            <a:endCxn id="27675" idx="0"/>
          </p:cNvCxnSpPr>
          <p:nvPr/>
        </p:nvCxnSpPr>
        <p:spPr bwMode="auto">
          <a:xfrm>
            <a:off x="3455988" y="2908300"/>
            <a:ext cx="107950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7" name="Rectangular Callout 48"/>
          <p:cNvSpPr>
            <a:spLocks noChangeArrowheads="1"/>
          </p:cNvSpPr>
          <p:nvPr/>
        </p:nvSpPr>
        <p:spPr bwMode="auto">
          <a:xfrm>
            <a:off x="7018338" y="3451225"/>
            <a:ext cx="1968500" cy="549275"/>
          </a:xfrm>
          <a:prstGeom prst="wedgeRectCallout">
            <a:avLst>
              <a:gd name="adj1" fmla="val -27060"/>
              <a:gd name="adj2" fmla="val 96384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200"/>
              <a:t>Data Analysis: easiest in Matlab/R</a:t>
            </a:r>
          </a:p>
          <a:p>
            <a:pPr algn="ctr" eaLnBrk="1" hangingPunct="1"/>
            <a:endParaRPr lang="en-US" altLang="x-none" sz="1200"/>
          </a:p>
        </p:txBody>
      </p:sp>
      <p:pic>
        <p:nvPicPr>
          <p:cNvPr id="27668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5249863"/>
            <a:ext cx="17557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9" name="TextBox 50"/>
          <p:cNvSpPr txBox="1">
            <a:spLocks noChangeArrowheads="1"/>
          </p:cNvSpPr>
          <p:nvPr/>
        </p:nvSpPr>
        <p:spPr bwMode="auto">
          <a:xfrm rot="1800000">
            <a:off x="2887663" y="4525963"/>
            <a:ext cx="6762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400" i="1"/>
              <a:t>Insert</a:t>
            </a:r>
          </a:p>
        </p:txBody>
      </p:sp>
      <p:sp>
        <p:nvSpPr>
          <p:cNvPr id="27670" name="TextBox 51"/>
          <p:cNvSpPr txBox="1">
            <a:spLocks noChangeArrowheads="1"/>
          </p:cNvSpPr>
          <p:nvPr/>
        </p:nvSpPr>
        <p:spPr bwMode="auto">
          <a:xfrm rot="5400000">
            <a:off x="4092576" y="4689475"/>
            <a:ext cx="1225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400" i="1"/>
              <a:t>Select/Insert</a:t>
            </a:r>
          </a:p>
        </p:txBody>
      </p:sp>
      <p:cxnSp>
        <p:nvCxnSpPr>
          <p:cNvPr id="27671" name="Straight Arrow Connector 35"/>
          <p:cNvCxnSpPr>
            <a:cxnSpLocks noChangeShapeType="1"/>
            <a:stCxn id="8" idx="0"/>
          </p:cNvCxnSpPr>
          <p:nvPr/>
        </p:nvCxnSpPr>
        <p:spPr bwMode="auto">
          <a:xfrm flipV="1">
            <a:off x="4535488" y="3119438"/>
            <a:ext cx="2422525" cy="2409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672" name="Picture 7" descr="SPECCHIO_Icon_High_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2647950"/>
            <a:ext cx="80962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3" name="Picture 1" descr="Matlab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2586038"/>
            <a:ext cx="568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4" name="Picture 7" descr="SPECCHIO_Icon_High_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3805238"/>
            <a:ext cx="8096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5" name="Picture 1" descr="Matlab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8" y="3670300"/>
            <a:ext cx="568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76" name="Rectangular Callout 48"/>
          <p:cNvSpPr>
            <a:spLocks noChangeArrowheads="1"/>
          </p:cNvSpPr>
          <p:nvPr/>
        </p:nvSpPr>
        <p:spPr bwMode="auto">
          <a:xfrm>
            <a:off x="6665913" y="1800225"/>
            <a:ext cx="1968500" cy="549275"/>
          </a:xfrm>
          <a:prstGeom prst="wedgeRectCallout">
            <a:avLst>
              <a:gd name="adj1" fmla="val -27060"/>
              <a:gd name="adj2" fmla="val 96384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200"/>
              <a:t>Data Search: SPECCHIO GUI &amp; Matlab/R work well in concert or stand-alone</a:t>
            </a:r>
          </a:p>
        </p:txBody>
      </p:sp>
      <p:sp>
        <p:nvSpPr>
          <p:cNvPr id="27677" name="TextBox 51"/>
          <p:cNvSpPr txBox="1">
            <a:spLocks noChangeArrowheads="1"/>
          </p:cNvSpPr>
          <p:nvPr/>
        </p:nvSpPr>
        <p:spPr bwMode="auto">
          <a:xfrm rot="-2624657">
            <a:off x="5272088" y="3651250"/>
            <a:ext cx="141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400" i="1"/>
              <a:t>Select&amp;Search</a:t>
            </a:r>
          </a:p>
        </p:txBody>
      </p:sp>
    </p:spTree>
    <p:extLst>
      <p:ext uri="{BB962C8B-B14F-4D97-AF65-F5344CB8AC3E}">
        <p14:creationId xmlns:p14="http://schemas.microsoft.com/office/powerpoint/2010/main" val="13012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0" grpId="0" animBg="1"/>
      <p:bldP spid="27662" grpId="0" animBg="1"/>
      <p:bldP spid="27667" grpId="0" animBg="1"/>
      <p:bldP spid="27676" grpId="0" animBg="1"/>
    </p:bldLst>
  </p:timing>
</p:sld>
</file>

<file path=ppt/theme/theme1.xml><?xml version="1.0" encoding="utf-8"?>
<a:theme xmlns:a="http://schemas.openxmlformats.org/drawingml/2006/main" name="uzh_praesentation_e_giuz">
  <a:themeElements>
    <a:clrScheme name="Uni ZH">
      <a:dk1>
        <a:srgbClr val="000000"/>
      </a:dk1>
      <a:lt1>
        <a:srgbClr val="FFFFFF"/>
      </a:lt1>
      <a:dk2>
        <a:srgbClr val="0028A5"/>
      </a:dk2>
      <a:lt2>
        <a:srgbClr val="808080"/>
      </a:lt2>
      <a:accent1>
        <a:srgbClr val="0028A5"/>
      </a:accent1>
      <a:accent2>
        <a:srgbClr val="A3ADB7"/>
      </a:accent2>
      <a:accent3>
        <a:srgbClr val="DC6027"/>
      </a:accent3>
      <a:accent4>
        <a:srgbClr val="000000"/>
      </a:accent4>
      <a:accent5>
        <a:srgbClr val="AAACCF"/>
      </a:accent5>
      <a:accent6>
        <a:srgbClr val="939CA6"/>
      </a:accent6>
      <a:hlink>
        <a:srgbClr val="DC6027"/>
      </a:hlink>
      <a:folHlink>
        <a:srgbClr val="00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uzh_praesentation_e_giuz 1">
        <a:dk1>
          <a:srgbClr val="000000"/>
        </a:dk1>
        <a:lt1>
          <a:srgbClr val="FFFFFF"/>
        </a:lt1>
        <a:dk2>
          <a:srgbClr val="0028A5"/>
        </a:dk2>
        <a:lt2>
          <a:srgbClr val="808080"/>
        </a:lt2>
        <a:accent1>
          <a:srgbClr val="0028A5"/>
        </a:accent1>
        <a:accent2>
          <a:srgbClr val="A3ADB7"/>
        </a:accent2>
        <a:accent3>
          <a:srgbClr val="FFFFFF"/>
        </a:accent3>
        <a:accent4>
          <a:srgbClr val="000000"/>
        </a:accent4>
        <a:accent5>
          <a:srgbClr val="AAACCF"/>
        </a:accent5>
        <a:accent6>
          <a:srgbClr val="939CA6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uzh_praesentation_e_giuz.potx</Template>
  <TotalTime>15276</TotalTime>
  <Words>1316</Words>
  <Application>Microsoft Macintosh PowerPoint</Application>
  <PresentationFormat>On-screen Show (4:3)</PresentationFormat>
  <Paragraphs>405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ＭＳ Ｐゴシック</vt:lpstr>
      <vt:lpstr>Arial</vt:lpstr>
      <vt:lpstr>Calibri</vt:lpstr>
      <vt:lpstr>Helvetica</vt:lpstr>
      <vt:lpstr>uzh_praesentation_e_giuz</vt:lpstr>
      <vt:lpstr>The Spectral Information System SPECCHIO V3.3 - Introduction</vt:lpstr>
      <vt:lpstr>Agenda</vt:lpstr>
      <vt:lpstr>Spectral Information Systems: Raison d'être </vt:lpstr>
      <vt:lpstr>Common Issues in Field Spectroscopy</vt:lpstr>
      <vt:lpstr>On the Importance of Metadata</vt:lpstr>
      <vt:lpstr>SPECCHIO Spectral Information System</vt:lpstr>
      <vt:lpstr>Architecture – V3</vt:lpstr>
      <vt:lpstr>Spectroscopy Lifecycle Support</vt:lpstr>
      <vt:lpstr>Spend your research time analysing data instead of trying to find it on your file system.</vt:lpstr>
      <vt:lpstr>PowerPoint Presentation</vt:lpstr>
      <vt:lpstr>Concepts - Data Input</vt:lpstr>
      <vt:lpstr>Metadata Augmentation</vt:lpstr>
      <vt:lpstr>Metadata Augmentation from XLS</vt:lpstr>
      <vt:lpstr>Even with Automation, Metadata Entry takes Time!</vt:lpstr>
      <vt:lpstr>Spectral Processing: Reflectance Calculation</vt:lpstr>
      <vt:lpstr>Data Selection</vt:lpstr>
      <vt:lpstr>Availability and Installation: Online System</vt:lpstr>
      <vt:lpstr>Availability and Installation: Desktop Client</vt:lpstr>
      <vt:lpstr>Availability and Installation: SPECCHIO Virtual Machine</vt:lpstr>
      <vt:lpstr>Availability and Installation: Open Source</vt:lpstr>
      <vt:lpstr>Thank you for your attention!</vt:lpstr>
      <vt:lpstr>SPECCHIO over Time – The only constant is change</vt:lpstr>
    </vt:vector>
  </TitlesOfParts>
  <Company>University of Zurich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 the title of the presentation here</dc:title>
  <dc:creator>GIUZ UNIZH</dc:creator>
  <dc:description>Vorlage uzh_praesentation_e MSO2007 v1 7.5.2010</dc:description>
  <cp:lastModifiedBy>ahueni</cp:lastModifiedBy>
  <cp:revision>263</cp:revision>
  <dcterms:created xsi:type="dcterms:W3CDTF">2011-01-25T13:05:28Z</dcterms:created>
  <dcterms:modified xsi:type="dcterms:W3CDTF">2019-10-14T10:03:08Z</dcterms:modified>
</cp:coreProperties>
</file>